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9"/>
  </p:notesMasterIdLst>
  <p:sldIdLst>
    <p:sldId id="291" r:id="rId2"/>
    <p:sldId id="282" r:id="rId3"/>
    <p:sldId id="292" r:id="rId4"/>
    <p:sldId id="297" r:id="rId5"/>
    <p:sldId id="294" r:id="rId6"/>
    <p:sldId id="295" r:id="rId7"/>
    <p:sldId id="298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811C"/>
    <a:srgbClr val="FF9933"/>
    <a:srgbClr val="CC0000"/>
    <a:srgbClr val="9A2708"/>
    <a:srgbClr val="FBDCC5"/>
    <a:srgbClr val="760000"/>
    <a:srgbClr val="FCD3AA"/>
    <a:srgbClr val="F8CB5A"/>
    <a:srgbClr val="3399FF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81" autoAdjust="0"/>
    <p:restoredTop sz="94590" autoAdjust="0"/>
  </p:normalViewPr>
  <p:slideViewPr>
    <p:cSldViewPr>
      <p:cViewPr varScale="1">
        <p:scale>
          <a:sx n="100" d="100"/>
          <a:sy n="100" d="100"/>
        </p:scale>
        <p:origin x="-96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72"/>
    </p:cViewPr>
  </p:sorterViewPr>
  <p:notesViewPr>
    <p:cSldViewPr>
      <p:cViewPr varScale="1">
        <p:scale>
          <a:sx n="89" d="100"/>
          <a:sy n="89" d="100"/>
        </p:scale>
        <p:origin x="-1878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1FE950-18B8-462B-889F-3A7DD65E5604}" type="doc">
      <dgm:prSet loTypeId="urn:microsoft.com/office/officeart/2005/8/layout/StepDownProcess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1AF889F-9D77-4D80-B8E4-41613D8CCDDC}">
      <dgm:prSet phldrT="[Текст]" custT="1"/>
      <dgm:spPr/>
      <dgm:t>
        <a:bodyPr/>
        <a:lstStyle/>
        <a:p>
          <a:pPr rtl="0"/>
          <a:r>
            <a:rPr kumimoji="0" lang="ru-RU" altLang="ru-RU" sz="1400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Calibri" pitchFamily="34" charset="0"/>
              <a:cs typeface="Arial" charset="0"/>
            </a:rPr>
            <a:t>Подача уведомления</a:t>
          </a:r>
          <a:endParaRPr lang="ru-RU" sz="1400" dirty="0">
            <a:solidFill>
              <a:schemeClr val="tx1"/>
            </a:solidFill>
          </a:endParaRPr>
        </a:p>
      </dgm:t>
    </dgm:pt>
    <dgm:pt modelId="{73EBBCF5-D860-4C2C-9F43-9E56E7FE0031}" type="parTrans" cxnId="{570A1E08-2D63-4A62-8F6C-ED32E487127A}">
      <dgm:prSet/>
      <dgm:spPr/>
      <dgm:t>
        <a:bodyPr/>
        <a:lstStyle/>
        <a:p>
          <a:endParaRPr lang="ru-RU"/>
        </a:p>
      </dgm:t>
    </dgm:pt>
    <dgm:pt modelId="{21096DF3-A3BA-42EB-8116-791D37DE8D7B}" type="sibTrans" cxnId="{570A1E08-2D63-4A62-8F6C-ED32E487127A}">
      <dgm:prSet/>
      <dgm:spPr/>
      <dgm:t>
        <a:bodyPr/>
        <a:lstStyle/>
        <a:p>
          <a:endParaRPr lang="ru-RU"/>
        </a:p>
      </dgm:t>
    </dgm:pt>
    <dgm:pt modelId="{1B2FFCC2-3842-4043-9C48-795675A199A9}">
      <dgm:prSet phldrT="[Текст]" custT="1"/>
      <dgm:spPr/>
      <dgm:t>
        <a:bodyPr/>
        <a:lstStyle/>
        <a:p>
          <a:pPr rtl="0"/>
          <a:r>
            <a:rPr kumimoji="0" lang="ru-RU" altLang="ru-RU" sz="1400" b="0" i="0" u="none" strike="noStrike" cap="none" normalizeH="0" baseline="0" dirty="0" smtClean="0">
              <a:ln/>
              <a:effectLst/>
              <a:latin typeface="Calibri" pitchFamily="34" charset="0"/>
              <a:cs typeface="Arial" charset="0"/>
            </a:rPr>
            <a:t>Гражданский служащий, получивший подарок</a:t>
          </a:r>
          <a:endParaRPr lang="ru-RU" sz="1400" dirty="0"/>
        </a:p>
      </dgm:t>
    </dgm:pt>
    <dgm:pt modelId="{7618645A-6A83-4FF2-BFEA-8048214FCAD5}" type="parTrans" cxnId="{42B735CB-C1FF-491B-B664-6C0E04D778AB}">
      <dgm:prSet/>
      <dgm:spPr/>
      <dgm:t>
        <a:bodyPr/>
        <a:lstStyle/>
        <a:p>
          <a:endParaRPr lang="ru-RU"/>
        </a:p>
      </dgm:t>
    </dgm:pt>
    <dgm:pt modelId="{06CBCB29-4610-4C97-9B64-97841C8C7D9E}" type="sibTrans" cxnId="{42B735CB-C1FF-491B-B664-6C0E04D778AB}">
      <dgm:prSet/>
      <dgm:spPr/>
      <dgm:t>
        <a:bodyPr/>
        <a:lstStyle/>
        <a:p>
          <a:endParaRPr lang="ru-RU"/>
        </a:p>
      </dgm:t>
    </dgm:pt>
    <dgm:pt modelId="{FCBB544F-7F8B-455E-A857-1770BDA9EEAF}">
      <dgm:prSet phldrT="[Текст]" custT="1"/>
      <dgm:spPr/>
      <dgm:t>
        <a:bodyPr/>
        <a:lstStyle/>
        <a:p>
          <a:pPr rtl="0"/>
          <a:r>
            <a:rPr kumimoji="0" lang="ru-RU" altLang="ru-RU" sz="1400" b="0" i="0" u="none" strike="noStrike" cap="none" normalizeH="0" baseline="0" smtClean="0">
              <a:ln/>
              <a:solidFill>
                <a:schemeClr val="tx1"/>
              </a:solidFill>
              <a:effectLst/>
              <a:latin typeface="Calibri" pitchFamily="34" charset="0"/>
              <a:cs typeface="Arial" charset="0"/>
            </a:rPr>
            <a:t>Регистрация уведомления</a:t>
          </a:r>
          <a:endParaRPr lang="ru-RU" sz="1400">
            <a:solidFill>
              <a:schemeClr val="tx1"/>
            </a:solidFill>
          </a:endParaRPr>
        </a:p>
      </dgm:t>
    </dgm:pt>
    <dgm:pt modelId="{727A8B95-A6F4-4318-98A1-BC5B3147D5B5}" type="parTrans" cxnId="{7D6060CF-F846-4811-BE92-A2EA065C233B}">
      <dgm:prSet/>
      <dgm:spPr/>
      <dgm:t>
        <a:bodyPr/>
        <a:lstStyle/>
        <a:p>
          <a:endParaRPr lang="ru-RU"/>
        </a:p>
      </dgm:t>
    </dgm:pt>
    <dgm:pt modelId="{4BCDBE00-FDF5-4A40-BED3-167604EBA6CE}" type="sibTrans" cxnId="{7D6060CF-F846-4811-BE92-A2EA065C233B}">
      <dgm:prSet/>
      <dgm:spPr/>
      <dgm:t>
        <a:bodyPr/>
        <a:lstStyle/>
        <a:p>
          <a:endParaRPr lang="ru-RU"/>
        </a:p>
      </dgm:t>
    </dgm:pt>
    <dgm:pt modelId="{FF779C3F-8B6F-46D9-AA41-6755C8B5CD79}">
      <dgm:prSet phldrT="[Текст]" custT="1"/>
      <dgm:spPr/>
      <dgm:t>
        <a:bodyPr/>
        <a:lstStyle/>
        <a:p>
          <a:pPr rtl="0"/>
          <a:r>
            <a:rPr kumimoji="0" lang="ru-RU" altLang="ru-RU" sz="1400" b="0" i="0" u="none" strike="noStrike" cap="none" normalizeH="0" baseline="0" dirty="0" smtClean="0">
              <a:ln/>
              <a:effectLst/>
              <a:latin typeface="Calibri" pitchFamily="34" charset="0"/>
              <a:cs typeface="Arial" charset="0"/>
            </a:rPr>
            <a:t>Отдел (должностное лицо), ответственное за профилактику коррупционных правонарушений на государственной службе </a:t>
          </a:r>
          <a:endParaRPr lang="ru-RU" sz="1400" dirty="0"/>
        </a:p>
      </dgm:t>
    </dgm:pt>
    <dgm:pt modelId="{F9365BDE-C8B8-4A97-B0FF-14A7AA1536F3}" type="parTrans" cxnId="{83A64F27-43D1-4BDF-8A81-3947FEADF2E0}">
      <dgm:prSet/>
      <dgm:spPr/>
      <dgm:t>
        <a:bodyPr/>
        <a:lstStyle/>
        <a:p>
          <a:endParaRPr lang="ru-RU"/>
        </a:p>
      </dgm:t>
    </dgm:pt>
    <dgm:pt modelId="{3A0B9A2A-BA62-4A67-ABB4-757996246B0D}" type="sibTrans" cxnId="{83A64F27-43D1-4BDF-8A81-3947FEADF2E0}">
      <dgm:prSet/>
      <dgm:spPr/>
      <dgm:t>
        <a:bodyPr/>
        <a:lstStyle/>
        <a:p>
          <a:endParaRPr lang="ru-RU"/>
        </a:p>
      </dgm:t>
    </dgm:pt>
    <dgm:pt modelId="{6FF0C90B-2667-492E-B443-DCFEC95364EE}">
      <dgm:prSet phldrT="[Текст]" custT="1"/>
      <dgm:spPr/>
      <dgm:t>
        <a:bodyPr/>
        <a:lstStyle/>
        <a:p>
          <a:pPr rtl="0"/>
          <a:r>
            <a:rPr kumimoji="0" lang="ru-RU" altLang="ru-RU" sz="1200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Calibri" pitchFamily="34" charset="0"/>
              <a:cs typeface="Arial" charset="0"/>
            </a:rPr>
            <a:t>Передача уведомления в комиссию по поступлению и выбытию активов</a:t>
          </a:r>
          <a:endParaRPr lang="ru-RU" sz="1200" dirty="0">
            <a:solidFill>
              <a:schemeClr val="tx1"/>
            </a:solidFill>
          </a:endParaRPr>
        </a:p>
      </dgm:t>
    </dgm:pt>
    <dgm:pt modelId="{1F732CF1-0330-4BE5-9D5D-ECF7C3239168}" type="parTrans" cxnId="{65D3213C-EBB2-48DF-817B-5CBB7BB7CF32}">
      <dgm:prSet/>
      <dgm:spPr/>
      <dgm:t>
        <a:bodyPr/>
        <a:lstStyle/>
        <a:p>
          <a:endParaRPr lang="ru-RU"/>
        </a:p>
      </dgm:t>
    </dgm:pt>
    <dgm:pt modelId="{60D58AC2-AF0F-4B53-9DB1-AC1E7B357CB7}" type="sibTrans" cxnId="{65D3213C-EBB2-48DF-817B-5CBB7BB7CF32}">
      <dgm:prSet/>
      <dgm:spPr/>
      <dgm:t>
        <a:bodyPr/>
        <a:lstStyle/>
        <a:p>
          <a:endParaRPr lang="ru-RU"/>
        </a:p>
      </dgm:t>
    </dgm:pt>
    <dgm:pt modelId="{1AAE3350-69CD-4B79-9677-E2F8C9903A3A}">
      <dgm:prSet phldrT="[Текст]" custT="1"/>
      <dgm:spPr/>
      <dgm:t>
        <a:bodyPr/>
        <a:lstStyle/>
        <a:p>
          <a:pPr rtl="0"/>
          <a:r>
            <a:rPr kumimoji="0" lang="ru-RU" altLang="ru-RU" sz="1350" b="0" i="0" u="none" strike="noStrike" cap="none" normalizeH="0" baseline="0" dirty="0" smtClean="0">
              <a:ln/>
              <a:effectLst/>
              <a:latin typeface="Calibri" pitchFamily="34" charset="0"/>
              <a:cs typeface="Arial" charset="0"/>
            </a:rPr>
            <a:t>Материально-ответственное лицо госоргана или  отдел материально-технического обеспечения</a:t>
          </a:r>
          <a:endParaRPr lang="ru-RU" sz="1350" dirty="0"/>
        </a:p>
      </dgm:t>
    </dgm:pt>
    <dgm:pt modelId="{E70D185C-5C42-47A6-93FA-7D8665BFE49B}" type="parTrans" cxnId="{C821AC33-460C-4284-B779-4767725E8934}">
      <dgm:prSet/>
      <dgm:spPr/>
      <dgm:t>
        <a:bodyPr/>
        <a:lstStyle/>
        <a:p>
          <a:endParaRPr lang="ru-RU"/>
        </a:p>
      </dgm:t>
    </dgm:pt>
    <dgm:pt modelId="{CA9FFBAF-A1AF-4B8F-AFDF-DB96C4EE65AB}" type="sibTrans" cxnId="{C821AC33-460C-4284-B779-4767725E8934}">
      <dgm:prSet/>
      <dgm:spPr/>
      <dgm:t>
        <a:bodyPr/>
        <a:lstStyle/>
        <a:p>
          <a:endParaRPr lang="ru-RU"/>
        </a:p>
      </dgm:t>
    </dgm:pt>
    <dgm:pt modelId="{51C2B56E-2A4D-4502-ABF5-8EBDC35B3350}">
      <dgm:prSet phldrT="[Текст]" custT="1"/>
      <dgm:spPr/>
      <dgm:t>
        <a:bodyPr/>
        <a:lstStyle/>
        <a:p>
          <a:pPr rtl="0"/>
          <a:r>
            <a:rPr kumimoji="0" lang="ru-RU" altLang="ru-RU" sz="1350" b="0" i="0" u="none" strike="noStrike" cap="none" normalizeH="0" baseline="0" dirty="0" smtClean="0">
              <a:ln/>
              <a:effectLst/>
              <a:latin typeface="Calibri" pitchFamily="34" charset="0"/>
              <a:cs typeface="Arial" charset="0"/>
            </a:rPr>
            <a:t>Отдел (должностное лицо), ответственное за профилактику коррупционных правонарушений на государственной службе </a:t>
          </a:r>
          <a:endParaRPr lang="ru-RU" sz="1350" dirty="0"/>
        </a:p>
      </dgm:t>
    </dgm:pt>
    <dgm:pt modelId="{8CB0B3A5-8658-4574-86DA-6DB66D9F8965}" type="parTrans" cxnId="{2250D288-5043-4F23-ADAA-B64DBCB5570C}">
      <dgm:prSet/>
      <dgm:spPr/>
      <dgm:t>
        <a:bodyPr/>
        <a:lstStyle/>
        <a:p>
          <a:endParaRPr lang="ru-RU"/>
        </a:p>
      </dgm:t>
    </dgm:pt>
    <dgm:pt modelId="{D5D5846F-7518-41B5-8C34-4735D9335250}" type="sibTrans" cxnId="{2250D288-5043-4F23-ADAA-B64DBCB5570C}">
      <dgm:prSet/>
      <dgm:spPr/>
      <dgm:t>
        <a:bodyPr/>
        <a:lstStyle/>
        <a:p>
          <a:endParaRPr lang="ru-RU"/>
        </a:p>
      </dgm:t>
    </dgm:pt>
    <dgm:pt modelId="{0EE9C54D-027F-4536-97B2-07D065A284F6}">
      <dgm:prSet phldrT="[Текст]" custT="1"/>
      <dgm:spPr/>
      <dgm:t>
        <a:bodyPr/>
        <a:lstStyle/>
        <a:p>
          <a:pPr rtl="0"/>
          <a:endParaRPr lang="ru-RU" sz="1350" dirty="0"/>
        </a:p>
      </dgm:t>
    </dgm:pt>
    <dgm:pt modelId="{E7F8C4B2-A522-4E7C-9CE6-BFAFE38C3CAC}" type="parTrans" cxnId="{82EABB3A-8DFB-49D7-B7B6-07CFCC7A8575}">
      <dgm:prSet/>
      <dgm:spPr/>
      <dgm:t>
        <a:bodyPr/>
        <a:lstStyle/>
        <a:p>
          <a:endParaRPr lang="ru-RU"/>
        </a:p>
      </dgm:t>
    </dgm:pt>
    <dgm:pt modelId="{78CC9371-B5BC-4D03-9EA8-69E6B09FEAF4}" type="sibTrans" cxnId="{82EABB3A-8DFB-49D7-B7B6-07CFCC7A8575}">
      <dgm:prSet/>
      <dgm:spPr/>
      <dgm:t>
        <a:bodyPr/>
        <a:lstStyle/>
        <a:p>
          <a:endParaRPr lang="ru-RU"/>
        </a:p>
      </dgm:t>
    </dgm:pt>
    <dgm:pt modelId="{42FE0691-4740-465C-A443-CB1946B025C0}">
      <dgm:prSet phldrT="[Текст]" custT="1"/>
      <dgm:spPr/>
      <dgm:t>
        <a:bodyPr/>
        <a:lstStyle/>
        <a:p>
          <a:pPr rtl="0"/>
          <a:endParaRPr lang="ru-RU" sz="1350" dirty="0"/>
        </a:p>
      </dgm:t>
    </dgm:pt>
    <dgm:pt modelId="{971986C3-494C-46B9-A0F6-B2F0E5F6A047}" type="parTrans" cxnId="{F7A98E9C-0104-49EA-9E18-65052312E344}">
      <dgm:prSet/>
      <dgm:spPr/>
      <dgm:t>
        <a:bodyPr/>
        <a:lstStyle/>
        <a:p>
          <a:endParaRPr lang="ru-RU"/>
        </a:p>
      </dgm:t>
    </dgm:pt>
    <dgm:pt modelId="{9353BC04-09C0-4858-8D5B-88D3DA4E8F93}" type="sibTrans" cxnId="{F7A98E9C-0104-49EA-9E18-65052312E344}">
      <dgm:prSet/>
      <dgm:spPr/>
      <dgm:t>
        <a:bodyPr/>
        <a:lstStyle/>
        <a:p>
          <a:endParaRPr lang="ru-RU"/>
        </a:p>
      </dgm:t>
    </dgm:pt>
    <dgm:pt modelId="{7BF141E4-150C-497A-8AD8-3F1D84D33BA3}">
      <dgm:prSet phldrT="[Текст]" custT="1"/>
      <dgm:spPr/>
      <dgm:t>
        <a:bodyPr/>
        <a:lstStyle/>
        <a:p>
          <a:pPr rtl="0"/>
          <a:endParaRPr lang="ru-RU" sz="1350" dirty="0"/>
        </a:p>
      </dgm:t>
    </dgm:pt>
    <dgm:pt modelId="{3A67120C-6EC6-41AE-8017-12CB974E0C85}" type="parTrans" cxnId="{39AE639D-9BC2-45B2-B5B5-C72082507760}">
      <dgm:prSet/>
      <dgm:spPr/>
      <dgm:t>
        <a:bodyPr/>
        <a:lstStyle/>
        <a:p>
          <a:endParaRPr lang="ru-RU"/>
        </a:p>
      </dgm:t>
    </dgm:pt>
    <dgm:pt modelId="{449AB1FD-2F41-4ECE-BB84-0946D5E06DC6}" type="sibTrans" cxnId="{39AE639D-9BC2-45B2-B5B5-C72082507760}">
      <dgm:prSet/>
      <dgm:spPr/>
      <dgm:t>
        <a:bodyPr/>
        <a:lstStyle/>
        <a:p>
          <a:endParaRPr lang="ru-RU"/>
        </a:p>
      </dgm:t>
    </dgm:pt>
    <dgm:pt modelId="{24179329-D1F0-464E-B609-52FEB41D76F5}">
      <dgm:prSet phldrT="[Текст]" custT="1"/>
      <dgm:spPr/>
      <dgm:t>
        <a:bodyPr/>
        <a:lstStyle/>
        <a:p>
          <a:pPr rtl="0"/>
          <a:endParaRPr lang="ru-RU" sz="1350" dirty="0"/>
        </a:p>
      </dgm:t>
    </dgm:pt>
    <dgm:pt modelId="{FDB89ABF-10EE-448F-90A6-C992E95CD409}" type="parTrans" cxnId="{E39D9301-5B29-416B-8876-901CF31FF001}">
      <dgm:prSet/>
      <dgm:spPr/>
      <dgm:t>
        <a:bodyPr/>
        <a:lstStyle/>
        <a:p>
          <a:endParaRPr lang="ru-RU"/>
        </a:p>
      </dgm:t>
    </dgm:pt>
    <dgm:pt modelId="{3A75BF95-F04D-44CD-8345-6F1B7A29D9C6}" type="sibTrans" cxnId="{E39D9301-5B29-416B-8876-901CF31FF001}">
      <dgm:prSet/>
      <dgm:spPr/>
      <dgm:t>
        <a:bodyPr/>
        <a:lstStyle/>
        <a:p>
          <a:endParaRPr lang="ru-RU"/>
        </a:p>
      </dgm:t>
    </dgm:pt>
    <dgm:pt modelId="{450F7ED9-7227-4619-AFE0-1024CC9280FE}" type="pres">
      <dgm:prSet presAssocID="{F01FE950-18B8-462B-889F-3A7DD65E560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A63548D-5699-4133-8E23-82E32114A921}" type="pres">
      <dgm:prSet presAssocID="{21AF889F-9D77-4D80-B8E4-41613D8CCDDC}" presName="composite" presStyleCnt="0"/>
      <dgm:spPr/>
    </dgm:pt>
    <dgm:pt modelId="{93EB1529-D3A1-4190-B003-5695A2E79597}" type="pres">
      <dgm:prSet presAssocID="{21AF889F-9D77-4D80-B8E4-41613D8CCDDC}" presName="bentUpArrow1" presStyleLbl="alignImgPlace1" presStyleIdx="0" presStyleCnt="2" custLinFactY="-5021" custLinFactNeighborX="-20663" custLinFactNeighborY="-100000"/>
      <dgm:spPr/>
    </dgm:pt>
    <dgm:pt modelId="{93690D79-AC54-45E6-8F11-0B1AB3917D32}" type="pres">
      <dgm:prSet presAssocID="{21AF889F-9D77-4D80-B8E4-41613D8CCDDC}" presName="ParentText" presStyleLbl="node1" presStyleIdx="0" presStyleCnt="3" custScaleX="133648" custScaleY="166112" custLinFactY="-27011" custLinFactNeighborX="-6638" custLinFactNeighborY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C60080-D646-4134-A6C7-C3326DD5DBEB}" type="pres">
      <dgm:prSet presAssocID="{21AF889F-9D77-4D80-B8E4-41613D8CCDDC}" presName="ChildText" presStyleLbl="revTx" presStyleIdx="0" presStyleCnt="3" custScaleX="396298" custScaleY="95123" custLinFactX="80182" custLinFactY="-57616" custLinFactNeighborX="10000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AC3BC0-6719-4B86-9934-00F9AC7AA6DD}" type="pres">
      <dgm:prSet presAssocID="{21096DF3-A3BA-42EB-8116-791D37DE8D7B}" presName="sibTrans" presStyleCnt="0"/>
      <dgm:spPr/>
    </dgm:pt>
    <dgm:pt modelId="{BEBF5EDA-5946-49FB-9628-F1B81BDD1196}" type="pres">
      <dgm:prSet presAssocID="{FCBB544F-7F8B-455E-A857-1770BDA9EEAF}" presName="composite" presStyleCnt="0"/>
      <dgm:spPr/>
    </dgm:pt>
    <dgm:pt modelId="{C0F8D8CE-B625-4862-8F55-812B0D365002}" type="pres">
      <dgm:prSet presAssocID="{FCBB544F-7F8B-455E-A857-1770BDA9EEAF}" presName="bentUpArrow1" presStyleLbl="alignImgPlace1" presStyleIdx="1" presStyleCnt="2" custLinFactX="-11203" custLinFactNeighborX="-100000" custLinFactNeighborY="-17270"/>
      <dgm:spPr/>
    </dgm:pt>
    <dgm:pt modelId="{29E2C067-4B55-41EA-9967-CAE24D4924EB}" type="pres">
      <dgm:prSet presAssocID="{FCBB544F-7F8B-455E-A857-1770BDA9EEAF}" presName="ParentText" presStyleLbl="node1" presStyleIdx="1" presStyleCnt="3" custScaleX="133299" custScaleY="168418" custLinFactNeighborX="-61712" custLinFactNeighborY="-6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AC6679-05AD-4050-8878-739670D2239E}" type="pres">
      <dgm:prSet presAssocID="{FCBB544F-7F8B-455E-A857-1770BDA9EEAF}" presName="ChildText" presStyleLbl="revTx" presStyleIdx="1" presStyleCnt="3" custScaleX="379071" custScaleY="232441" custLinFactNeighborX="77218" custLinFactNeighborY="-8826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96C4C9-BB0D-4C7E-BF81-4E140FA12D45}" type="pres">
      <dgm:prSet presAssocID="{4BCDBE00-FDF5-4A40-BED3-167604EBA6CE}" presName="sibTrans" presStyleCnt="0"/>
      <dgm:spPr/>
    </dgm:pt>
    <dgm:pt modelId="{C18EDD61-653E-4F1A-B53C-435249C9669A}" type="pres">
      <dgm:prSet presAssocID="{6FF0C90B-2667-492E-B443-DCFEC95364EE}" presName="composite" presStyleCnt="0"/>
      <dgm:spPr/>
    </dgm:pt>
    <dgm:pt modelId="{0AAD8348-FC93-43B3-A292-E3BAD6EE36AA}" type="pres">
      <dgm:prSet presAssocID="{6FF0C90B-2667-492E-B443-DCFEC95364EE}" presName="ParentText" presStyleLbl="node1" presStyleIdx="2" presStyleCnt="3" custScaleX="138707" custScaleY="163940" custLinFactX="-23117" custLinFactNeighborX="-100000" custLinFactNeighborY="-592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63B867-20F9-412D-BDBD-F0624C96A579}" type="pres">
      <dgm:prSet presAssocID="{6FF0C90B-2667-492E-B443-DCFEC95364EE}" presName="FinalChildText" presStyleLbl="revTx" presStyleIdx="2" presStyleCnt="3" custScaleX="324555" custScaleY="197787" custLinFactNeighborX="-35513" custLinFactNeighborY="670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7178EA-6051-48BA-8A07-BF45D38275AC}" type="presOf" srcId="{7BF141E4-150C-497A-8AD8-3F1D84D33BA3}" destId="{9763B867-20F9-412D-BDBD-F0624C96A579}" srcOrd="0" destOrd="2" presId="urn:microsoft.com/office/officeart/2005/8/layout/StepDownProcess"/>
    <dgm:cxn modelId="{39AE639D-9BC2-45B2-B5B5-C72082507760}" srcId="{6FF0C90B-2667-492E-B443-DCFEC95364EE}" destId="{7BF141E4-150C-497A-8AD8-3F1D84D33BA3}" srcOrd="2" destOrd="0" parTransId="{3A67120C-6EC6-41AE-8017-12CB974E0C85}" sibTransId="{449AB1FD-2F41-4ECE-BB84-0946D5E06DC6}"/>
    <dgm:cxn modelId="{83A64F27-43D1-4BDF-8A81-3947FEADF2E0}" srcId="{FCBB544F-7F8B-455E-A857-1770BDA9EEAF}" destId="{FF779C3F-8B6F-46D9-AA41-6755C8B5CD79}" srcOrd="0" destOrd="0" parTransId="{F9365BDE-C8B8-4A97-B0FF-14A7AA1536F3}" sibTransId="{3A0B9A2A-BA62-4A67-ABB4-757996246B0D}"/>
    <dgm:cxn modelId="{0A31E487-46A3-4804-AC02-CD83ADDAE90E}" type="presOf" srcId="{F01FE950-18B8-462B-889F-3A7DD65E5604}" destId="{450F7ED9-7227-4619-AFE0-1024CC9280FE}" srcOrd="0" destOrd="0" presId="urn:microsoft.com/office/officeart/2005/8/layout/StepDownProcess"/>
    <dgm:cxn modelId="{C821AC33-460C-4284-B779-4767725E8934}" srcId="{6FF0C90B-2667-492E-B443-DCFEC95364EE}" destId="{1AAE3350-69CD-4B79-9677-E2F8C9903A3A}" srcOrd="5" destOrd="0" parTransId="{E70D185C-5C42-47A6-93FA-7D8665BFE49B}" sibTransId="{CA9FFBAF-A1AF-4B8F-AFDF-DB96C4EE65AB}"/>
    <dgm:cxn modelId="{E8737871-2724-41CC-816C-902DD3F16542}" type="presOf" srcId="{42FE0691-4740-465C-A443-CB1946B025C0}" destId="{9763B867-20F9-412D-BDBD-F0624C96A579}" srcOrd="0" destOrd="1" presId="urn:microsoft.com/office/officeart/2005/8/layout/StepDownProcess"/>
    <dgm:cxn modelId="{D373C336-046A-4D5D-B9DE-F5F73BB90631}" type="presOf" srcId="{FCBB544F-7F8B-455E-A857-1770BDA9EEAF}" destId="{29E2C067-4B55-41EA-9967-CAE24D4924EB}" srcOrd="0" destOrd="0" presId="urn:microsoft.com/office/officeart/2005/8/layout/StepDownProcess"/>
    <dgm:cxn modelId="{2250D288-5043-4F23-ADAA-B64DBCB5570C}" srcId="{6FF0C90B-2667-492E-B443-DCFEC95364EE}" destId="{51C2B56E-2A4D-4502-ABF5-8EBDC35B3350}" srcOrd="4" destOrd="0" parTransId="{8CB0B3A5-8658-4574-86DA-6DB66D9F8965}" sibTransId="{D5D5846F-7518-41B5-8C34-4735D9335250}"/>
    <dgm:cxn modelId="{AD5B9ED1-A85F-45EA-909E-213A3746C6A5}" type="presOf" srcId="{1B2FFCC2-3842-4043-9C48-795675A199A9}" destId="{A7C60080-D646-4134-A6C7-C3326DD5DBEB}" srcOrd="0" destOrd="0" presId="urn:microsoft.com/office/officeart/2005/8/layout/StepDownProcess"/>
    <dgm:cxn modelId="{E39D9301-5B29-416B-8876-901CF31FF001}" srcId="{6FF0C90B-2667-492E-B443-DCFEC95364EE}" destId="{24179329-D1F0-464E-B609-52FEB41D76F5}" srcOrd="3" destOrd="0" parTransId="{FDB89ABF-10EE-448F-90A6-C992E95CD409}" sibTransId="{3A75BF95-F04D-44CD-8345-6F1B7A29D9C6}"/>
    <dgm:cxn modelId="{570A1E08-2D63-4A62-8F6C-ED32E487127A}" srcId="{F01FE950-18B8-462B-889F-3A7DD65E5604}" destId="{21AF889F-9D77-4D80-B8E4-41613D8CCDDC}" srcOrd="0" destOrd="0" parTransId="{73EBBCF5-D860-4C2C-9F43-9E56E7FE0031}" sibTransId="{21096DF3-A3BA-42EB-8116-791D37DE8D7B}"/>
    <dgm:cxn modelId="{42B735CB-C1FF-491B-B664-6C0E04D778AB}" srcId="{21AF889F-9D77-4D80-B8E4-41613D8CCDDC}" destId="{1B2FFCC2-3842-4043-9C48-795675A199A9}" srcOrd="0" destOrd="0" parTransId="{7618645A-6A83-4FF2-BFEA-8048214FCAD5}" sibTransId="{06CBCB29-4610-4C97-9B64-97841C8C7D9E}"/>
    <dgm:cxn modelId="{F7A98E9C-0104-49EA-9E18-65052312E344}" srcId="{6FF0C90B-2667-492E-B443-DCFEC95364EE}" destId="{42FE0691-4740-465C-A443-CB1946B025C0}" srcOrd="1" destOrd="0" parTransId="{971986C3-494C-46B9-A0F6-B2F0E5F6A047}" sibTransId="{9353BC04-09C0-4858-8D5B-88D3DA4E8F93}"/>
    <dgm:cxn modelId="{CFACA467-C635-42F6-9BFA-F3F70CD010B9}" type="presOf" srcId="{1AAE3350-69CD-4B79-9677-E2F8C9903A3A}" destId="{9763B867-20F9-412D-BDBD-F0624C96A579}" srcOrd="0" destOrd="5" presId="urn:microsoft.com/office/officeart/2005/8/layout/StepDownProcess"/>
    <dgm:cxn modelId="{C727F670-BE45-4F6C-BF85-BD4093ED4B6C}" type="presOf" srcId="{21AF889F-9D77-4D80-B8E4-41613D8CCDDC}" destId="{93690D79-AC54-45E6-8F11-0B1AB3917D32}" srcOrd="0" destOrd="0" presId="urn:microsoft.com/office/officeart/2005/8/layout/StepDownProcess"/>
    <dgm:cxn modelId="{7A562BFA-9CBF-4D16-AB7C-5E45921E9485}" type="presOf" srcId="{0EE9C54D-027F-4536-97B2-07D065A284F6}" destId="{9763B867-20F9-412D-BDBD-F0624C96A579}" srcOrd="0" destOrd="0" presId="urn:microsoft.com/office/officeart/2005/8/layout/StepDownProcess"/>
    <dgm:cxn modelId="{65D3213C-EBB2-48DF-817B-5CBB7BB7CF32}" srcId="{F01FE950-18B8-462B-889F-3A7DD65E5604}" destId="{6FF0C90B-2667-492E-B443-DCFEC95364EE}" srcOrd="2" destOrd="0" parTransId="{1F732CF1-0330-4BE5-9D5D-ECF7C3239168}" sibTransId="{60D58AC2-AF0F-4B53-9DB1-AC1E7B357CB7}"/>
    <dgm:cxn modelId="{55A3F29C-788B-4BEC-BFF5-C5A9A8B192E7}" type="presOf" srcId="{51C2B56E-2A4D-4502-ABF5-8EBDC35B3350}" destId="{9763B867-20F9-412D-BDBD-F0624C96A579}" srcOrd="0" destOrd="4" presId="urn:microsoft.com/office/officeart/2005/8/layout/StepDownProcess"/>
    <dgm:cxn modelId="{82EABB3A-8DFB-49D7-B7B6-07CFCC7A8575}" srcId="{6FF0C90B-2667-492E-B443-DCFEC95364EE}" destId="{0EE9C54D-027F-4536-97B2-07D065A284F6}" srcOrd="0" destOrd="0" parTransId="{E7F8C4B2-A522-4E7C-9CE6-BFAFE38C3CAC}" sibTransId="{78CC9371-B5BC-4D03-9EA8-69E6B09FEAF4}"/>
    <dgm:cxn modelId="{928C74CA-6C22-48D1-85BE-DA93464CD4D2}" type="presOf" srcId="{6FF0C90B-2667-492E-B443-DCFEC95364EE}" destId="{0AAD8348-FC93-43B3-A292-E3BAD6EE36AA}" srcOrd="0" destOrd="0" presId="urn:microsoft.com/office/officeart/2005/8/layout/StepDownProcess"/>
    <dgm:cxn modelId="{CBE06B32-9012-4873-A6C7-B942AD4FCE9E}" type="presOf" srcId="{24179329-D1F0-464E-B609-52FEB41D76F5}" destId="{9763B867-20F9-412D-BDBD-F0624C96A579}" srcOrd="0" destOrd="3" presId="urn:microsoft.com/office/officeart/2005/8/layout/StepDownProcess"/>
    <dgm:cxn modelId="{E80C4443-989F-42C0-B7B1-B3F03FF99933}" type="presOf" srcId="{FF779C3F-8B6F-46D9-AA41-6755C8B5CD79}" destId="{C9AC6679-05AD-4050-8878-739670D2239E}" srcOrd="0" destOrd="0" presId="urn:microsoft.com/office/officeart/2005/8/layout/StepDownProcess"/>
    <dgm:cxn modelId="{7D6060CF-F846-4811-BE92-A2EA065C233B}" srcId="{F01FE950-18B8-462B-889F-3A7DD65E5604}" destId="{FCBB544F-7F8B-455E-A857-1770BDA9EEAF}" srcOrd="1" destOrd="0" parTransId="{727A8B95-A6F4-4318-98A1-BC5B3147D5B5}" sibTransId="{4BCDBE00-FDF5-4A40-BED3-167604EBA6CE}"/>
    <dgm:cxn modelId="{2B3F0E1E-93B3-4075-AC1E-F2898612ADC1}" type="presParOf" srcId="{450F7ED9-7227-4619-AFE0-1024CC9280FE}" destId="{0A63548D-5699-4133-8E23-82E32114A921}" srcOrd="0" destOrd="0" presId="urn:microsoft.com/office/officeart/2005/8/layout/StepDownProcess"/>
    <dgm:cxn modelId="{D56F13C1-40E9-4659-BFFD-C24EF261A544}" type="presParOf" srcId="{0A63548D-5699-4133-8E23-82E32114A921}" destId="{93EB1529-D3A1-4190-B003-5695A2E79597}" srcOrd="0" destOrd="0" presId="urn:microsoft.com/office/officeart/2005/8/layout/StepDownProcess"/>
    <dgm:cxn modelId="{30BF2E97-2A20-41B1-9AC4-FE0629D3D52A}" type="presParOf" srcId="{0A63548D-5699-4133-8E23-82E32114A921}" destId="{93690D79-AC54-45E6-8F11-0B1AB3917D32}" srcOrd="1" destOrd="0" presId="urn:microsoft.com/office/officeart/2005/8/layout/StepDownProcess"/>
    <dgm:cxn modelId="{3092DEEE-F0AC-4B8B-A271-6E1926227221}" type="presParOf" srcId="{0A63548D-5699-4133-8E23-82E32114A921}" destId="{A7C60080-D646-4134-A6C7-C3326DD5DBEB}" srcOrd="2" destOrd="0" presId="urn:microsoft.com/office/officeart/2005/8/layout/StepDownProcess"/>
    <dgm:cxn modelId="{0515EB7D-5C94-4893-B739-B8529ADC7233}" type="presParOf" srcId="{450F7ED9-7227-4619-AFE0-1024CC9280FE}" destId="{BDAC3BC0-6719-4B86-9934-00F9AC7AA6DD}" srcOrd="1" destOrd="0" presId="urn:microsoft.com/office/officeart/2005/8/layout/StepDownProcess"/>
    <dgm:cxn modelId="{08D080A2-ECFC-460F-8D67-C3433C84853A}" type="presParOf" srcId="{450F7ED9-7227-4619-AFE0-1024CC9280FE}" destId="{BEBF5EDA-5946-49FB-9628-F1B81BDD1196}" srcOrd="2" destOrd="0" presId="urn:microsoft.com/office/officeart/2005/8/layout/StepDownProcess"/>
    <dgm:cxn modelId="{B5BEC96B-89FA-4322-AE3F-05132ACC10A5}" type="presParOf" srcId="{BEBF5EDA-5946-49FB-9628-F1B81BDD1196}" destId="{C0F8D8CE-B625-4862-8F55-812B0D365002}" srcOrd="0" destOrd="0" presId="urn:microsoft.com/office/officeart/2005/8/layout/StepDownProcess"/>
    <dgm:cxn modelId="{A6E8CBC5-9813-4833-8719-CEA09CF04312}" type="presParOf" srcId="{BEBF5EDA-5946-49FB-9628-F1B81BDD1196}" destId="{29E2C067-4B55-41EA-9967-CAE24D4924EB}" srcOrd="1" destOrd="0" presId="urn:microsoft.com/office/officeart/2005/8/layout/StepDownProcess"/>
    <dgm:cxn modelId="{3C9BAFA7-4943-4889-8593-945A3C8A5F7F}" type="presParOf" srcId="{BEBF5EDA-5946-49FB-9628-F1B81BDD1196}" destId="{C9AC6679-05AD-4050-8878-739670D2239E}" srcOrd="2" destOrd="0" presId="urn:microsoft.com/office/officeart/2005/8/layout/StepDownProcess"/>
    <dgm:cxn modelId="{010514B1-9D73-4137-A03B-39EB7664A5B1}" type="presParOf" srcId="{450F7ED9-7227-4619-AFE0-1024CC9280FE}" destId="{6196C4C9-BB0D-4C7E-BF81-4E140FA12D45}" srcOrd="3" destOrd="0" presId="urn:microsoft.com/office/officeart/2005/8/layout/StepDownProcess"/>
    <dgm:cxn modelId="{6E307095-ABE6-47F5-9E2A-310203262CA6}" type="presParOf" srcId="{450F7ED9-7227-4619-AFE0-1024CC9280FE}" destId="{C18EDD61-653E-4F1A-B53C-435249C9669A}" srcOrd="4" destOrd="0" presId="urn:microsoft.com/office/officeart/2005/8/layout/StepDownProcess"/>
    <dgm:cxn modelId="{D11F088E-1543-4889-AEFB-1C7A8DF90F32}" type="presParOf" srcId="{C18EDD61-653E-4F1A-B53C-435249C9669A}" destId="{0AAD8348-FC93-43B3-A292-E3BAD6EE36AA}" srcOrd="0" destOrd="0" presId="urn:microsoft.com/office/officeart/2005/8/layout/StepDownProcess"/>
    <dgm:cxn modelId="{B905CABE-49AD-4380-94E8-931EF1F4D0A2}" type="presParOf" srcId="{C18EDD61-653E-4F1A-B53C-435249C9669A}" destId="{9763B867-20F9-412D-BDBD-F0624C96A579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1FE950-18B8-462B-889F-3A7DD65E5604}" type="doc">
      <dgm:prSet loTypeId="urn:microsoft.com/office/officeart/2005/8/layout/StepDownProcess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1AF889F-9D77-4D80-B8E4-41613D8CCDDC}">
      <dgm:prSet phldrT="[Текст]" custT="1"/>
      <dgm:spPr/>
      <dgm:t>
        <a:bodyPr/>
        <a:lstStyle/>
        <a:p>
          <a:pPr rtl="0"/>
          <a:r>
            <a:rPr kumimoji="0" lang="ru-RU" altLang="ru-RU" sz="1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charset="0"/>
            </a:rPr>
            <a:t>Передача материально ответственному лицу</a:t>
          </a:r>
          <a:endParaRPr lang="ru-RU" sz="1400">
            <a:solidFill>
              <a:schemeClr val="tx1"/>
            </a:solidFill>
          </a:endParaRPr>
        </a:p>
      </dgm:t>
    </dgm:pt>
    <dgm:pt modelId="{73EBBCF5-D860-4C2C-9F43-9E56E7FE0031}" type="parTrans" cxnId="{570A1E08-2D63-4A62-8F6C-ED32E487127A}">
      <dgm:prSet/>
      <dgm:spPr/>
      <dgm:t>
        <a:bodyPr/>
        <a:lstStyle/>
        <a:p>
          <a:endParaRPr lang="ru-RU"/>
        </a:p>
      </dgm:t>
    </dgm:pt>
    <dgm:pt modelId="{21096DF3-A3BA-42EB-8116-791D37DE8D7B}" type="sibTrans" cxnId="{570A1E08-2D63-4A62-8F6C-ED32E487127A}">
      <dgm:prSet/>
      <dgm:spPr/>
      <dgm:t>
        <a:bodyPr/>
        <a:lstStyle/>
        <a:p>
          <a:endParaRPr lang="ru-RU"/>
        </a:p>
      </dgm:t>
    </dgm:pt>
    <dgm:pt modelId="{1B2FFCC2-3842-4043-9C48-795675A199A9}">
      <dgm:prSet phldrT="[Текст]" custT="1"/>
      <dgm:spPr/>
      <dgm:t>
        <a:bodyPr/>
        <a:lstStyle/>
        <a:p>
          <a:pPr rtl="0"/>
          <a:r>
            <a:rPr kumimoji="0" lang="ru-RU" altLang="ru-RU" sz="1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charset="0"/>
            </a:rPr>
            <a:t>Гражданский служащий, получивший подарок</a:t>
          </a:r>
          <a:endParaRPr lang="ru-RU" sz="1400"/>
        </a:p>
      </dgm:t>
    </dgm:pt>
    <dgm:pt modelId="{7618645A-6A83-4FF2-BFEA-8048214FCAD5}" type="parTrans" cxnId="{42B735CB-C1FF-491B-B664-6C0E04D778AB}">
      <dgm:prSet/>
      <dgm:spPr/>
      <dgm:t>
        <a:bodyPr/>
        <a:lstStyle/>
        <a:p>
          <a:endParaRPr lang="ru-RU"/>
        </a:p>
      </dgm:t>
    </dgm:pt>
    <dgm:pt modelId="{06CBCB29-4610-4C97-9B64-97841C8C7D9E}" type="sibTrans" cxnId="{42B735CB-C1FF-491B-B664-6C0E04D778AB}">
      <dgm:prSet/>
      <dgm:spPr/>
      <dgm:t>
        <a:bodyPr/>
        <a:lstStyle/>
        <a:p>
          <a:endParaRPr lang="ru-RU"/>
        </a:p>
      </dgm:t>
    </dgm:pt>
    <dgm:pt modelId="{FCBB544F-7F8B-455E-A857-1770BDA9EEAF}">
      <dgm:prSet phldrT="[Текст]" custT="1"/>
      <dgm:spPr/>
      <dgm:t>
        <a:bodyPr/>
        <a:lstStyle/>
        <a:p>
          <a:pPr rtl="0"/>
          <a:r>
            <a:rPr kumimoji="0" lang="ru-RU" altLang="ru-RU" sz="1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charset="0"/>
            </a:rPr>
            <a:t>Выкуп подарка</a:t>
          </a:r>
          <a:endParaRPr lang="ru-RU" sz="1400">
            <a:solidFill>
              <a:schemeClr val="tx1"/>
            </a:solidFill>
          </a:endParaRPr>
        </a:p>
      </dgm:t>
    </dgm:pt>
    <dgm:pt modelId="{727A8B95-A6F4-4318-98A1-BC5B3147D5B5}" type="parTrans" cxnId="{7D6060CF-F846-4811-BE92-A2EA065C233B}">
      <dgm:prSet/>
      <dgm:spPr/>
      <dgm:t>
        <a:bodyPr/>
        <a:lstStyle/>
        <a:p>
          <a:endParaRPr lang="ru-RU"/>
        </a:p>
      </dgm:t>
    </dgm:pt>
    <dgm:pt modelId="{4BCDBE00-FDF5-4A40-BED3-167604EBA6CE}" type="sibTrans" cxnId="{7D6060CF-F846-4811-BE92-A2EA065C233B}">
      <dgm:prSet/>
      <dgm:spPr/>
      <dgm:t>
        <a:bodyPr/>
        <a:lstStyle/>
        <a:p>
          <a:endParaRPr lang="ru-RU"/>
        </a:p>
      </dgm:t>
    </dgm:pt>
    <dgm:pt modelId="{FF779C3F-8B6F-46D9-AA41-6755C8B5CD79}">
      <dgm:prSet phldrT="[Текст]" custT="1"/>
      <dgm:spPr/>
      <dgm:t>
        <a:bodyPr/>
        <a:lstStyle/>
        <a:p>
          <a:pPr rtl="0"/>
          <a:r>
            <a:rPr kumimoji="0" lang="ru-RU" alt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charset="0"/>
            </a:rPr>
            <a:t>Гражданский служащий, получивший подарок</a:t>
          </a:r>
          <a:endParaRPr lang="ru-RU" sz="1400" dirty="0"/>
        </a:p>
      </dgm:t>
    </dgm:pt>
    <dgm:pt modelId="{F9365BDE-C8B8-4A97-B0FF-14A7AA1536F3}" type="parTrans" cxnId="{83A64F27-43D1-4BDF-8A81-3947FEADF2E0}">
      <dgm:prSet/>
      <dgm:spPr/>
      <dgm:t>
        <a:bodyPr/>
        <a:lstStyle/>
        <a:p>
          <a:endParaRPr lang="ru-RU"/>
        </a:p>
      </dgm:t>
    </dgm:pt>
    <dgm:pt modelId="{3A0B9A2A-BA62-4A67-ABB4-757996246B0D}" type="sibTrans" cxnId="{83A64F27-43D1-4BDF-8A81-3947FEADF2E0}">
      <dgm:prSet/>
      <dgm:spPr/>
      <dgm:t>
        <a:bodyPr/>
        <a:lstStyle/>
        <a:p>
          <a:endParaRPr lang="ru-RU"/>
        </a:p>
      </dgm:t>
    </dgm:pt>
    <dgm:pt modelId="{3589ACC1-5FEE-4960-AA01-C706CC1B8A7A}">
      <dgm:prSet custT="1"/>
      <dgm:spPr/>
      <dgm:t>
        <a:bodyPr/>
        <a:lstStyle/>
        <a:p>
          <a:pPr rtl="0"/>
          <a:r>
            <a:rPr kumimoji="0" lang="ru-RU" alt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charset="0"/>
            </a:rPr>
            <a:t>Материально-ответственное лицо госоргана или отдел материально-технического обеспечения</a:t>
          </a:r>
        </a:p>
      </dgm:t>
    </dgm:pt>
    <dgm:pt modelId="{2949BE65-3A4C-41D7-B295-39708770F8AF}" type="parTrans" cxnId="{93059780-D41C-4F39-8472-9DD3CD61645A}">
      <dgm:prSet/>
      <dgm:spPr/>
      <dgm:t>
        <a:bodyPr/>
        <a:lstStyle/>
        <a:p>
          <a:endParaRPr lang="ru-RU"/>
        </a:p>
      </dgm:t>
    </dgm:pt>
    <dgm:pt modelId="{B268E4D2-A5D8-40F1-9D06-02DEA915FE35}" type="sibTrans" cxnId="{93059780-D41C-4F39-8472-9DD3CD61645A}">
      <dgm:prSet/>
      <dgm:spPr/>
      <dgm:t>
        <a:bodyPr/>
        <a:lstStyle/>
        <a:p>
          <a:endParaRPr lang="ru-RU"/>
        </a:p>
      </dgm:t>
    </dgm:pt>
    <dgm:pt modelId="{14D4DB8E-FAEE-4D1E-8B1A-73768EE02281}">
      <dgm:prSet custT="1"/>
      <dgm:spPr/>
      <dgm:t>
        <a:bodyPr/>
        <a:lstStyle/>
        <a:p>
          <a:pPr rtl="0"/>
          <a:r>
            <a:rPr kumimoji="0" lang="ru-RU" alt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charset="0"/>
            </a:rPr>
            <a:t>Материально-ответственное лицо или отдел материально-технического обеспечения</a:t>
          </a:r>
        </a:p>
      </dgm:t>
    </dgm:pt>
    <dgm:pt modelId="{C515F2F6-0C5B-4AE0-ACD3-BE140028B455}" type="parTrans" cxnId="{15BFECBC-EBE6-4337-83E8-C81554B10506}">
      <dgm:prSet/>
      <dgm:spPr/>
      <dgm:t>
        <a:bodyPr/>
        <a:lstStyle/>
        <a:p>
          <a:endParaRPr lang="ru-RU"/>
        </a:p>
      </dgm:t>
    </dgm:pt>
    <dgm:pt modelId="{A73519DA-0A67-4358-ACD5-CE137C02C4E8}" type="sibTrans" cxnId="{15BFECBC-EBE6-4337-83E8-C81554B10506}">
      <dgm:prSet/>
      <dgm:spPr/>
      <dgm:t>
        <a:bodyPr/>
        <a:lstStyle/>
        <a:p>
          <a:endParaRPr lang="ru-RU"/>
        </a:p>
      </dgm:t>
    </dgm:pt>
    <dgm:pt modelId="{450F7ED9-7227-4619-AFE0-1024CC9280FE}" type="pres">
      <dgm:prSet presAssocID="{F01FE950-18B8-462B-889F-3A7DD65E560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A63548D-5699-4133-8E23-82E32114A921}" type="pres">
      <dgm:prSet presAssocID="{21AF889F-9D77-4D80-B8E4-41613D8CCDDC}" presName="composite" presStyleCnt="0"/>
      <dgm:spPr/>
    </dgm:pt>
    <dgm:pt modelId="{93EB1529-D3A1-4190-B003-5695A2E79597}" type="pres">
      <dgm:prSet presAssocID="{21AF889F-9D77-4D80-B8E4-41613D8CCDDC}" presName="bentUpArrow1" presStyleLbl="alignImgPlace1" presStyleIdx="0" presStyleCnt="1" custScaleX="89826" custScaleY="82157" custLinFactNeighborX="-1779" custLinFactNeighborY="-40718"/>
      <dgm:spPr/>
    </dgm:pt>
    <dgm:pt modelId="{93690D79-AC54-45E6-8F11-0B1AB3917D32}" type="pres">
      <dgm:prSet presAssocID="{21AF889F-9D77-4D80-B8E4-41613D8CCDDC}" presName="ParentText" presStyleLbl="node1" presStyleIdx="0" presStyleCnt="2" custScaleX="88461" custScaleY="115944" custLinFactY="-27011" custLinFactNeighborX="-6638" custLinFactNeighborY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C60080-D646-4134-A6C7-C3326DD5DBEB}" type="pres">
      <dgm:prSet presAssocID="{21AF889F-9D77-4D80-B8E4-41613D8CCDDC}" presName="ChildText" presStyleLbl="revTx" presStyleIdx="0" presStyleCnt="2" custScaleX="152761" custScaleY="95123" custLinFactNeighborX="22744" custLinFactNeighborY="-498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AC3BC0-6719-4B86-9934-00F9AC7AA6DD}" type="pres">
      <dgm:prSet presAssocID="{21096DF3-A3BA-42EB-8116-791D37DE8D7B}" presName="sibTrans" presStyleCnt="0"/>
      <dgm:spPr/>
    </dgm:pt>
    <dgm:pt modelId="{BEBF5EDA-5946-49FB-9628-F1B81BDD1196}" type="pres">
      <dgm:prSet presAssocID="{FCBB544F-7F8B-455E-A857-1770BDA9EEAF}" presName="composite" presStyleCnt="0"/>
      <dgm:spPr/>
    </dgm:pt>
    <dgm:pt modelId="{29E2C067-4B55-41EA-9967-CAE24D4924EB}" type="pres">
      <dgm:prSet presAssocID="{FCBB544F-7F8B-455E-A857-1770BDA9EEAF}" presName="ParentText" presStyleLbl="node1" presStyleIdx="1" presStyleCnt="2" custScaleX="85550" custScaleY="107573" custLinFactNeighborX="-27437" custLinFactNeighborY="-1426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BE9952-ED93-4BC4-B123-C3E264D60831}" type="pres">
      <dgm:prSet presAssocID="{FCBB544F-7F8B-455E-A857-1770BDA9EEAF}" presName="FinalChildText" presStyleLbl="revTx" presStyleIdx="1" presStyleCnt="2" custScaleX="154889" custScaleY="143114" custLinFactNeighborX="-13027" custLinFactNeighborY="-1967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059780-D41C-4F39-8472-9DD3CD61645A}" srcId="{21AF889F-9D77-4D80-B8E4-41613D8CCDDC}" destId="{3589ACC1-5FEE-4960-AA01-C706CC1B8A7A}" srcOrd="1" destOrd="0" parTransId="{2949BE65-3A4C-41D7-B295-39708770F8AF}" sibTransId="{B268E4D2-A5D8-40F1-9D06-02DEA915FE35}"/>
    <dgm:cxn modelId="{42B735CB-C1FF-491B-B664-6C0E04D778AB}" srcId="{21AF889F-9D77-4D80-B8E4-41613D8CCDDC}" destId="{1B2FFCC2-3842-4043-9C48-795675A199A9}" srcOrd="0" destOrd="0" parTransId="{7618645A-6A83-4FF2-BFEA-8048214FCAD5}" sibTransId="{06CBCB29-4610-4C97-9B64-97841C8C7D9E}"/>
    <dgm:cxn modelId="{83A64F27-43D1-4BDF-8A81-3947FEADF2E0}" srcId="{FCBB544F-7F8B-455E-A857-1770BDA9EEAF}" destId="{FF779C3F-8B6F-46D9-AA41-6755C8B5CD79}" srcOrd="0" destOrd="0" parTransId="{F9365BDE-C8B8-4A97-B0FF-14A7AA1536F3}" sibTransId="{3A0B9A2A-BA62-4A67-ABB4-757996246B0D}"/>
    <dgm:cxn modelId="{0B626220-5056-43F0-89BA-1EA62B88487B}" type="presOf" srcId="{FCBB544F-7F8B-455E-A857-1770BDA9EEAF}" destId="{29E2C067-4B55-41EA-9967-CAE24D4924EB}" srcOrd="0" destOrd="0" presId="urn:microsoft.com/office/officeart/2005/8/layout/StepDownProcess"/>
    <dgm:cxn modelId="{6A4C7987-F7D1-4448-B9B6-D57C4FE6410C}" type="presOf" srcId="{1B2FFCC2-3842-4043-9C48-795675A199A9}" destId="{A7C60080-D646-4134-A6C7-C3326DD5DBEB}" srcOrd="0" destOrd="0" presId="urn:microsoft.com/office/officeart/2005/8/layout/StepDownProcess"/>
    <dgm:cxn modelId="{19FCA049-F460-42DA-A363-65EE9A89207D}" type="presOf" srcId="{3589ACC1-5FEE-4960-AA01-C706CC1B8A7A}" destId="{A7C60080-D646-4134-A6C7-C3326DD5DBEB}" srcOrd="0" destOrd="1" presId="urn:microsoft.com/office/officeart/2005/8/layout/StepDownProcess"/>
    <dgm:cxn modelId="{7D6060CF-F846-4811-BE92-A2EA065C233B}" srcId="{F01FE950-18B8-462B-889F-3A7DD65E5604}" destId="{FCBB544F-7F8B-455E-A857-1770BDA9EEAF}" srcOrd="1" destOrd="0" parTransId="{727A8B95-A6F4-4318-98A1-BC5B3147D5B5}" sibTransId="{4BCDBE00-FDF5-4A40-BED3-167604EBA6CE}"/>
    <dgm:cxn modelId="{1689DE2E-E663-4B11-AB39-33413BA14F6C}" type="presOf" srcId="{14D4DB8E-FAEE-4D1E-8B1A-73768EE02281}" destId="{4BBE9952-ED93-4BC4-B123-C3E264D60831}" srcOrd="0" destOrd="1" presId="urn:microsoft.com/office/officeart/2005/8/layout/StepDownProcess"/>
    <dgm:cxn modelId="{570A1E08-2D63-4A62-8F6C-ED32E487127A}" srcId="{F01FE950-18B8-462B-889F-3A7DD65E5604}" destId="{21AF889F-9D77-4D80-B8E4-41613D8CCDDC}" srcOrd="0" destOrd="0" parTransId="{73EBBCF5-D860-4C2C-9F43-9E56E7FE0031}" sibTransId="{21096DF3-A3BA-42EB-8116-791D37DE8D7B}"/>
    <dgm:cxn modelId="{4B077D84-1069-4040-8493-9C0B422FFFD0}" type="presOf" srcId="{F01FE950-18B8-462B-889F-3A7DD65E5604}" destId="{450F7ED9-7227-4619-AFE0-1024CC9280FE}" srcOrd="0" destOrd="0" presId="urn:microsoft.com/office/officeart/2005/8/layout/StepDownProcess"/>
    <dgm:cxn modelId="{86EA4586-1D50-46CB-B8CE-FFF1DE883249}" type="presOf" srcId="{21AF889F-9D77-4D80-B8E4-41613D8CCDDC}" destId="{93690D79-AC54-45E6-8F11-0B1AB3917D32}" srcOrd="0" destOrd="0" presId="urn:microsoft.com/office/officeart/2005/8/layout/StepDownProcess"/>
    <dgm:cxn modelId="{51947BC1-EB1B-4944-AFE4-31DDFC3C48E4}" type="presOf" srcId="{FF779C3F-8B6F-46D9-AA41-6755C8B5CD79}" destId="{4BBE9952-ED93-4BC4-B123-C3E264D60831}" srcOrd="0" destOrd="0" presId="urn:microsoft.com/office/officeart/2005/8/layout/StepDownProcess"/>
    <dgm:cxn modelId="{15BFECBC-EBE6-4337-83E8-C81554B10506}" srcId="{FCBB544F-7F8B-455E-A857-1770BDA9EEAF}" destId="{14D4DB8E-FAEE-4D1E-8B1A-73768EE02281}" srcOrd="1" destOrd="0" parTransId="{C515F2F6-0C5B-4AE0-ACD3-BE140028B455}" sibTransId="{A73519DA-0A67-4358-ACD5-CE137C02C4E8}"/>
    <dgm:cxn modelId="{9D8CFD5F-468B-4FCA-B97E-D6F4837F22FE}" type="presParOf" srcId="{450F7ED9-7227-4619-AFE0-1024CC9280FE}" destId="{0A63548D-5699-4133-8E23-82E32114A921}" srcOrd="0" destOrd="0" presId="urn:microsoft.com/office/officeart/2005/8/layout/StepDownProcess"/>
    <dgm:cxn modelId="{B9ED10C2-B311-4AC7-9F0E-25EED3970904}" type="presParOf" srcId="{0A63548D-5699-4133-8E23-82E32114A921}" destId="{93EB1529-D3A1-4190-B003-5695A2E79597}" srcOrd="0" destOrd="0" presId="urn:microsoft.com/office/officeart/2005/8/layout/StepDownProcess"/>
    <dgm:cxn modelId="{571464DF-E979-4E48-ACDE-99065A2DDEF9}" type="presParOf" srcId="{0A63548D-5699-4133-8E23-82E32114A921}" destId="{93690D79-AC54-45E6-8F11-0B1AB3917D32}" srcOrd="1" destOrd="0" presId="urn:microsoft.com/office/officeart/2005/8/layout/StepDownProcess"/>
    <dgm:cxn modelId="{0A5AFF42-8519-47CF-AD02-39B770D00D4B}" type="presParOf" srcId="{0A63548D-5699-4133-8E23-82E32114A921}" destId="{A7C60080-D646-4134-A6C7-C3326DD5DBEB}" srcOrd="2" destOrd="0" presId="urn:microsoft.com/office/officeart/2005/8/layout/StepDownProcess"/>
    <dgm:cxn modelId="{3C8358F3-3689-411E-AD21-EA0D495D6B49}" type="presParOf" srcId="{450F7ED9-7227-4619-AFE0-1024CC9280FE}" destId="{BDAC3BC0-6719-4B86-9934-00F9AC7AA6DD}" srcOrd="1" destOrd="0" presId="urn:microsoft.com/office/officeart/2005/8/layout/StepDownProcess"/>
    <dgm:cxn modelId="{9F0B43B0-9A11-4C30-B675-6F1F95CDBDFD}" type="presParOf" srcId="{450F7ED9-7227-4619-AFE0-1024CC9280FE}" destId="{BEBF5EDA-5946-49FB-9628-F1B81BDD1196}" srcOrd="2" destOrd="0" presId="urn:microsoft.com/office/officeart/2005/8/layout/StepDownProcess"/>
    <dgm:cxn modelId="{C6E0ED84-E399-4776-8123-8E77FDFE95C1}" type="presParOf" srcId="{BEBF5EDA-5946-49FB-9628-F1B81BDD1196}" destId="{29E2C067-4B55-41EA-9967-CAE24D4924EB}" srcOrd="0" destOrd="0" presId="urn:microsoft.com/office/officeart/2005/8/layout/StepDownProcess"/>
    <dgm:cxn modelId="{B3B6EE95-12C3-4222-87B8-6553E04501B3}" type="presParOf" srcId="{BEBF5EDA-5946-49FB-9628-F1B81BDD1196}" destId="{4BBE9952-ED93-4BC4-B123-C3E264D60831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EB1529-D3A1-4190-B003-5695A2E79597}">
      <dsp:nvSpPr>
        <dsp:cNvPr id="0" name=""/>
        <dsp:cNvSpPr/>
      </dsp:nvSpPr>
      <dsp:spPr>
        <a:xfrm rot="5400000">
          <a:off x="173785" y="1364625"/>
          <a:ext cx="550469" cy="62668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2540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690D79-AC54-45E6-8F11-0B1AB3917D32}">
      <dsp:nvSpPr>
        <dsp:cNvPr id="0" name=""/>
        <dsp:cNvSpPr/>
      </dsp:nvSpPr>
      <dsp:spPr>
        <a:xfrm>
          <a:off x="0" y="294275"/>
          <a:ext cx="1238470" cy="1077462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altLang="ru-RU" sz="1400" b="0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Calibri" pitchFamily="34" charset="0"/>
              <a:cs typeface="Arial" charset="0"/>
            </a:rPr>
            <a:t>Подача уведомления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52607" y="346882"/>
        <a:ext cx="1133256" cy="972248"/>
      </dsp:txXfrm>
    </dsp:sp>
    <dsp:sp modelId="{A7C60080-D646-4134-A6C7-C3326DD5DBEB}">
      <dsp:nvSpPr>
        <dsp:cNvPr id="0" name=""/>
        <dsp:cNvSpPr/>
      </dsp:nvSpPr>
      <dsp:spPr>
        <a:xfrm>
          <a:off x="1299995" y="580862"/>
          <a:ext cx="2670923" cy="4986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400" b="0" i="0" u="none" strike="noStrike" kern="1200" cap="none" normalizeH="0" baseline="0" dirty="0" smtClean="0">
              <a:ln/>
              <a:effectLst/>
              <a:latin typeface="Calibri" pitchFamily="34" charset="0"/>
              <a:cs typeface="Arial" charset="0"/>
            </a:rPr>
            <a:t>Гражданский служащий, получивший подарок</a:t>
          </a:r>
          <a:endParaRPr lang="ru-RU" sz="1400" kern="1200" dirty="0"/>
        </a:p>
      </dsp:txBody>
      <dsp:txXfrm>
        <a:off x="1299995" y="580862"/>
        <a:ext cx="2670923" cy="498688"/>
      </dsp:txXfrm>
    </dsp:sp>
    <dsp:sp modelId="{C0F8D8CE-B625-4862-8F55-812B0D365002}">
      <dsp:nvSpPr>
        <dsp:cNvPr id="0" name=""/>
        <dsp:cNvSpPr/>
      </dsp:nvSpPr>
      <dsp:spPr>
        <a:xfrm rot="5400000">
          <a:off x="927170" y="2861603"/>
          <a:ext cx="550469" cy="62668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2540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E2C067-4B55-41EA-9967-CAE24D4924EB}">
      <dsp:nvSpPr>
        <dsp:cNvPr id="0" name=""/>
        <dsp:cNvSpPr/>
      </dsp:nvSpPr>
      <dsp:spPr>
        <a:xfrm>
          <a:off x="752077" y="1735389"/>
          <a:ext cx="1235236" cy="1092420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altLang="ru-RU" sz="1400" b="0" i="0" u="none" strike="noStrike" kern="1200" cap="none" normalizeH="0" baseline="0" smtClean="0">
              <a:ln/>
              <a:solidFill>
                <a:schemeClr val="tx1"/>
              </a:solidFill>
              <a:effectLst/>
              <a:latin typeface="Calibri" pitchFamily="34" charset="0"/>
              <a:cs typeface="Arial" charset="0"/>
            </a:rPr>
            <a:t>Регистрация уведомления</a:t>
          </a:r>
          <a:endParaRPr lang="ru-RU" sz="1400" kern="1200">
            <a:solidFill>
              <a:schemeClr val="tx1"/>
            </a:solidFill>
          </a:endParaRPr>
        </a:p>
      </dsp:txBody>
      <dsp:txXfrm>
        <a:off x="805414" y="1788726"/>
        <a:ext cx="1128562" cy="985746"/>
      </dsp:txXfrm>
    </dsp:sp>
    <dsp:sp modelId="{C9AC6679-05AD-4050-8878-739670D2239E}">
      <dsp:nvSpPr>
        <dsp:cNvPr id="0" name=""/>
        <dsp:cNvSpPr/>
      </dsp:nvSpPr>
      <dsp:spPr>
        <a:xfrm>
          <a:off x="1984892" y="1598409"/>
          <a:ext cx="2554819" cy="12185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400" b="0" i="0" u="none" strike="noStrike" kern="1200" cap="none" normalizeH="0" baseline="0" dirty="0" smtClean="0">
              <a:ln/>
              <a:effectLst/>
              <a:latin typeface="Calibri" pitchFamily="34" charset="0"/>
              <a:cs typeface="Arial" charset="0"/>
            </a:rPr>
            <a:t>Отдел (должностное лицо), ответственное за профилактику коррупционных правонарушений на государственной службе </a:t>
          </a:r>
          <a:endParaRPr lang="ru-RU" sz="1400" kern="1200" dirty="0"/>
        </a:p>
      </dsp:txBody>
      <dsp:txXfrm>
        <a:off x="1984892" y="1598409"/>
        <a:ext cx="2554819" cy="1218586"/>
      </dsp:txXfrm>
    </dsp:sp>
    <dsp:sp modelId="{0AAD8348-FC93-43B3-A292-E3BAD6EE36AA}">
      <dsp:nvSpPr>
        <dsp:cNvPr id="0" name=""/>
        <dsp:cNvSpPr/>
      </dsp:nvSpPr>
      <dsp:spPr>
        <a:xfrm>
          <a:off x="1505465" y="3036689"/>
          <a:ext cx="1285350" cy="1063374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altLang="ru-RU" sz="1200" b="0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Calibri" pitchFamily="34" charset="0"/>
              <a:cs typeface="Arial" charset="0"/>
            </a:rPr>
            <a:t>Передача уведомления в комиссию по поступлению и выбытию активов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1557384" y="3088608"/>
        <a:ext cx="1181512" cy="959536"/>
      </dsp:txXfrm>
    </dsp:sp>
    <dsp:sp modelId="{9763B867-20F9-412D-BDBD-F0624C96A579}">
      <dsp:nvSpPr>
        <dsp:cNvPr id="0" name=""/>
        <dsp:cNvSpPr/>
      </dsp:nvSpPr>
      <dsp:spPr>
        <a:xfrm>
          <a:off x="2756295" y="3123129"/>
          <a:ext cx="2187398" cy="10369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0007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50" kern="1200" dirty="0"/>
        </a:p>
        <a:p>
          <a:pPr marL="114300" lvl="1" indent="-114300" algn="l" defTabSz="60007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50" kern="1200" dirty="0"/>
        </a:p>
        <a:p>
          <a:pPr marL="114300" lvl="1" indent="-114300" algn="l" defTabSz="60007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50" kern="1200" dirty="0"/>
        </a:p>
        <a:p>
          <a:pPr marL="114300" lvl="1" indent="-114300" algn="l" defTabSz="60007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50" kern="1200" dirty="0"/>
        </a:p>
        <a:p>
          <a:pPr marL="114300" lvl="1" indent="-114300" algn="l" defTabSz="60007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350" b="0" i="0" u="none" strike="noStrike" kern="1200" cap="none" normalizeH="0" baseline="0" dirty="0" smtClean="0">
              <a:ln/>
              <a:effectLst/>
              <a:latin typeface="Calibri" pitchFamily="34" charset="0"/>
              <a:cs typeface="Arial" charset="0"/>
            </a:rPr>
            <a:t>Отдел (должностное лицо), ответственное за профилактику коррупционных правонарушений на государственной службе </a:t>
          </a:r>
          <a:endParaRPr lang="ru-RU" sz="1350" kern="1200" dirty="0"/>
        </a:p>
        <a:p>
          <a:pPr marL="114300" lvl="1" indent="-114300" algn="l" defTabSz="60007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350" b="0" i="0" u="none" strike="noStrike" kern="1200" cap="none" normalizeH="0" baseline="0" dirty="0" smtClean="0">
              <a:ln/>
              <a:effectLst/>
              <a:latin typeface="Calibri" pitchFamily="34" charset="0"/>
              <a:cs typeface="Arial" charset="0"/>
            </a:rPr>
            <a:t>Материально-ответственное лицо госоргана или  отдел материально-технического обеспечения</a:t>
          </a:r>
          <a:endParaRPr lang="ru-RU" sz="1350" kern="1200" dirty="0"/>
        </a:p>
      </dsp:txBody>
      <dsp:txXfrm>
        <a:off x="2756295" y="3123129"/>
        <a:ext cx="2187398" cy="10369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EB1529-D3A1-4190-B003-5695A2E79597}">
      <dsp:nvSpPr>
        <dsp:cNvPr id="0" name=""/>
        <dsp:cNvSpPr/>
      </dsp:nvSpPr>
      <dsp:spPr>
        <a:xfrm rot="5400000">
          <a:off x="267591" y="1320813"/>
          <a:ext cx="919825" cy="114493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2540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690D79-AC54-45E6-8F11-0B1AB3917D32}">
      <dsp:nvSpPr>
        <dsp:cNvPr id="0" name=""/>
        <dsp:cNvSpPr/>
      </dsp:nvSpPr>
      <dsp:spPr>
        <a:xfrm>
          <a:off x="0" y="0"/>
          <a:ext cx="1667258" cy="1529598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altLang="ru-RU" sz="14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charset="0"/>
            </a:rPr>
            <a:t>Передача материально ответственному лицу</a:t>
          </a:r>
          <a:endParaRPr lang="ru-RU" sz="1400" kern="1200">
            <a:solidFill>
              <a:schemeClr val="tx1"/>
            </a:solidFill>
          </a:endParaRPr>
        </a:p>
      </dsp:txBody>
      <dsp:txXfrm>
        <a:off x="74682" y="74682"/>
        <a:ext cx="1517894" cy="1380234"/>
      </dsp:txXfrm>
    </dsp:sp>
    <dsp:sp modelId="{A7C60080-D646-4134-A6C7-C3326DD5DBEB}">
      <dsp:nvSpPr>
        <dsp:cNvPr id="0" name=""/>
        <dsp:cNvSpPr/>
      </dsp:nvSpPr>
      <dsp:spPr>
        <a:xfrm>
          <a:off x="1728648" y="91529"/>
          <a:ext cx="2094016" cy="10142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4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charset="0"/>
            </a:rPr>
            <a:t>Гражданский служащий, получивший подарок</a:t>
          </a:r>
          <a:endParaRPr lang="ru-RU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charset="0"/>
            </a:rPr>
            <a:t>Материально-ответственное лицо госоргана или отдел материально-технического обеспечения</a:t>
          </a:r>
        </a:p>
      </dsp:txBody>
      <dsp:txXfrm>
        <a:off x="1728648" y="91529"/>
        <a:ext cx="2094016" cy="1014278"/>
      </dsp:txXfrm>
    </dsp:sp>
    <dsp:sp modelId="{29E2C067-4B55-41EA-9967-CAE24D4924EB}">
      <dsp:nvSpPr>
        <dsp:cNvPr id="0" name=""/>
        <dsp:cNvSpPr/>
      </dsp:nvSpPr>
      <dsp:spPr>
        <a:xfrm>
          <a:off x="1169412" y="1718710"/>
          <a:ext cx="1612394" cy="1419163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altLang="ru-RU" sz="14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charset="0"/>
            </a:rPr>
            <a:t>Выкуп подарка</a:t>
          </a:r>
          <a:endParaRPr lang="ru-RU" sz="1400" kern="1200">
            <a:solidFill>
              <a:schemeClr val="tx1"/>
            </a:solidFill>
          </a:endParaRPr>
        </a:p>
      </dsp:txBody>
      <dsp:txXfrm>
        <a:off x="1238702" y="1788000"/>
        <a:ext cx="1473814" cy="1280583"/>
      </dsp:txXfrm>
    </dsp:sp>
    <dsp:sp modelId="{4BBE9952-ED93-4BC4-B123-C3E264D60831}">
      <dsp:nvSpPr>
        <dsp:cNvPr id="0" name=""/>
        <dsp:cNvSpPr/>
      </dsp:nvSpPr>
      <dsp:spPr>
        <a:xfrm>
          <a:off x="2880319" y="1643020"/>
          <a:ext cx="2123186" cy="15259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charset="0"/>
            </a:rPr>
            <a:t>Гражданский служащий, получивший подарок</a:t>
          </a:r>
          <a:endParaRPr lang="ru-R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charset="0"/>
            </a:rPr>
            <a:t>Материально-ответственное лицо или отдел материально-технического обеспечения</a:t>
          </a:r>
        </a:p>
      </dsp:txBody>
      <dsp:txXfrm>
        <a:off x="2880319" y="1643020"/>
        <a:ext cx="2123186" cy="15259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4364D62-7A8B-414E-B6D0-347992F122E3}" type="datetimeFigureOut">
              <a:rPr lang="ru-RU"/>
              <a:pPr>
                <a:defRPr/>
              </a:pPr>
              <a:t>30.06.2014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795003E-DD08-4C0F-9046-85C3394E9F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702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10B65E7D-B625-4A86-B34E-034BF20695A5}" type="datetimeFigureOut">
              <a:rPr lang="ru-RU" smtClean="0"/>
              <a:pPr>
                <a:defRPr/>
              </a:pPr>
              <a:t>30.06.2014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DF3E2AA-F4F7-4A42-A7D0-67BED474557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F1E82D-C486-425D-B81B-4464DD7260FC}" type="datetimeFigureOut">
              <a:rPr lang="ru-RU" smtClean="0"/>
              <a:pPr>
                <a:defRPr/>
              </a:pPr>
              <a:t>30.06.2014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DB37D9-B0E4-411C-8112-5D37AFA591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C8355F-1693-4B31-8E01-9FD0036121CE}" type="datetimeFigureOut">
              <a:rPr lang="ru-RU" smtClean="0"/>
              <a:pPr>
                <a:defRPr/>
              </a:pPr>
              <a:t>30.06.2014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510D97-8EDF-44B0-A7D5-A34E7D0E4D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8B36E7-6FCD-42B6-B359-9D10C06FD64F}" type="datetimeFigureOut">
              <a:rPr lang="ru-RU" smtClean="0"/>
              <a:pPr>
                <a:defRPr/>
              </a:pPr>
              <a:t>30.06.2014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2A99CD-EB04-4A44-9979-87A8F9459D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4343D0-68BA-45AD-A036-6A85C9FCDE2D}" type="datetimeFigureOut">
              <a:rPr lang="ru-RU" smtClean="0"/>
              <a:pPr>
                <a:defRPr/>
              </a:pPr>
              <a:t>30.06.2014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B7CF7F-221A-4204-86C1-A1ACC696E4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B4E232-8BFA-4C7C-8696-9209E41A6717}" type="datetimeFigureOut">
              <a:rPr lang="ru-RU" smtClean="0"/>
              <a:pPr>
                <a:defRPr/>
              </a:pPr>
              <a:t>30.06.2014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25EBE9-63B9-4739-8551-722697633C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4A43D1-4B12-4F4F-BB34-07C3B4793B86}" type="datetimeFigureOut">
              <a:rPr lang="ru-RU" smtClean="0"/>
              <a:pPr>
                <a:defRPr/>
              </a:pPr>
              <a:t>30.06.2014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0C7652-8BCC-4310-8FE0-8D7B53E016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F049E8-6D33-457B-89D5-3DD90C768D23}" type="datetimeFigureOut">
              <a:rPr lang="ru-RU" smtClean="0"/>
              <a:pPr>
                <a:defRPr/>
              </a:pPr>
              <a:t>30.06.2014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D4AAB-E580-4EAD-9908-8A2AD07A6D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D0C1CF-70F1-46E8-8E3E-5B0CA6B5302B}" type="datetimeFigureOut">
              <a:rPr lang="ru-RU" smtClean="0"/>
              <a:pPr>
                <a:defRPr/>
              </a:pPr>
              <a:t>30.06.2014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3FEC81-8DEA-463C-8FFA-05F6DFBEF7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692781-861B-4F3B-B86E-5B48E46D4BCF}" type="datetimeFigureOut">
              <a:rPr lang="ru-RU" smtClean="0"/>
              <a:pPr>
                <a:defRPr/>
              </a:pPr>
              <a:t>30.06.2014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CB92B-C23A-48C7-9C14-387ED378C7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7413DD-664D-41EF-B488-8B462B7BFA97}" type="datetimeFigureOut">
              <a:rPr lang="ru-RU" smtClean="0"/>
              <a:pPr>
                <a:defRPr/>
              </a:pPr>
              <a:t>30.06.2014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64B117-FE28-45AF-A7DD-D57CAD0999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0E5D0AC3-305F-466E-8D97-19DFFE62A75B}" type="datetimeFigureOut">
              <a:rPr lang="ru-RU" smtClean="0"/>
              <a:pPr>
                <a:defRPr/>
              </a:pPr>
              <a:t>30.06.2014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A559F76A-01C5-490E-870E-1B0560E828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4653136"/>
            <a:ext cx="7344816" cy="1584325"/>
          </a:xfrm>
        </p:spPr>
        <p:txBody>
          <a:bodyPr>
            <a:normAutofit lnSpcReduction="10000"/>
          </a:bodyPr>
          <a:lstStyle/>
          <a:p>
            <a:pPr marL="0" indent="0" algn="ctr">
              <a:buFont typeface="Arial" charset="0"/>
              <a:buNone/>
              <a:defRPr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Указ губернатора Пермского края от 30.05.2014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№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96 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400" dirty="0" smtClean="0"/>
              <a:t>«Об утверждении Порядка сообщения лицами, замещающими государственные должности Пермского края и должности государственной гражданской службы Пермского края, о получении подарка в связи с их должностным положением или исполнением ими служебных (должностных) обязанностей, сдачи и оценки подарка, реализации (выкупа) и зачисления средств, вырученных от его реализации»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2051" name="Picture 8" descr="C:\Documents and Settings\ag_105\Local Settings\Temporary Internet Files\Content.IE5\Y6UR9M3R\MP90040220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92275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бъект 2"/>
          <p:cNvSpPr txBox="1">
            <a:spLocks/>
          </p:cNvSpPr>
          <p:nvPr/>
        </p:nvSpPr>
        <p:spPr bwMode="auto">
          <a:xfrm>
            <a:off x="684213" y="1340768"/>
            <a:ext cx="7704211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  <a:defRPr/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Статья 575 Гражданского кодекса </a:t>
            </a:r>
          </a:p>
          <a:p>
            <a:pPr marL="0" indent="0" algn="ctr">
              <a:spcBef>
                <a:spcPts val="0"/>
              </a:spcBef>
              <a:buFont typeface="Arial" charset="0"/>
              <a:buNone/>
              <a:defRPr/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Российской Федерации </a:t>
            </a:r>
          </a:p>
          <a:p>
            <a:pPr algn="just">
              <a:buFont typeface="Courier New" panose="02070309020205020404" pitchFamily="49" charset="0"/>
              <a:buChar char="o"/>
              <a:defRPr/>
            </a:pPr>
            <a:r>
              <a:rPr lang="ru-RU" sz="1400" b="1" dirty="0" smtClean="0"/>
              <a:t>Не допускается дарение, </a:t>
            </a:r>
            <a:r>
              <a:rPr lang="ru-RU" sz="1400" dirty="0" smtClean="0"/>
              <a:t>за исключением обычных подарков, стоимость которых не превышает трех тысяч рублей,  государственным служащим в связи с их должностным положением или в связи с исполнением ими служебных обязанностей.</a:t>
            </a:r>
          </a:p>
          <a:p>
            <a:pPr algn="just">
              <a:buFont typeface="Courier New" panose="02070309020205020404" pitchFamily="49" charset="0"/>
              <a:buChar char="o"/>
              <a:defRPr/>
            </a:pPr>
            <a:r>
              <a:rPr lang="ru-RU" sz="1400" dirty="0" smtClean="0"/>
              <a:t>Запрет на дарение государственным служащим, установленный пунктом 1 статьи 575 ГК РФ, не распространяется на случаи дарения </a:t>
            </a:r>
            <a:r>
              <a:rPr lang="ru-RU" sz="1400" b="1" dirty="0" smtClean="0"/>
              <a:t>в связи с протокольными мероприятиями, служебными командировками и другими официальными мероприятиями.</a:t>
            </a:r>
            <a:r>
              <a:rPr lang="ru-RU" sz="1400" dirty="0" smtClean="0"/>
              <a:t> Подарки, которые получены государственными служащими и стоимость которых превышает три тысячи рублей, признаются собственностью субъекта Российской Федерации и передаются служащим по акту в орган, в котором указанное лицо замещает должность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979712" y="706437"/>
            <a:ext cx="6246775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200" b="1" dirty="0">
                <a:solidFill>
                  <a:srgbClr val="9A2708"/>
                </a:solidFill>
              </a:rPr>
              <a:t>Нормативные правовые акты по подаркам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4"/>
          <p:cNvSpPr txBox="1">
            <a:spLocks noChangeArrowheads="1"/>
          </p:cNvSpPr>
          <p:nvPr/>
        </p:nvSpPr>
        <p:spPr bwMode="auto">
          <a:xfrm>
            <a:off x="2016125" y="636588"/>
            <a:ext cx="5399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9A2708"/>
                </a:solidFill>
                <a:latin typeface="Arial" charset="0"/>
              </a:rPr>
              <a:t>Получение подарка в связи с:</a:t>
            </a:r>
          </a:p>
        </p:txBody>
      </p:sp>
      <p:sp>
        <p:nvSpPr>
          <p:cNvPr id="3075" name="TextBox 5"/>
          <p:cNvSpPr txBox="1">
            <a:spLocks noChangeArrowheads="1"/>
          </p:cNvSpPr>
          <p:nvPr/>
        </p:nvSpPr>
        <p:spPr bwMode="auto">
          <a:xfrm>
            <a:off x="606624" y="1484784"/>
            <a:ext cx="36004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200" b="1" i="1" smtClean="0">
                <a:latin typeface="Arial" charset="0"/>
              </a:rPr>
              <a:t>Протокольными</a:t>
            </a:r>
            <a:r>
              <a:rPr lang="en-US" altLang="ru-RU" sz="1200" b="1" i="1" smtClean="0">
                <a:latin typeface="Arial" charset="0"/>
              </a:rPr>
              <a:t> </a:t>
            </a:r>
            <a:r>
              <a:rPr lang="ru-RU" altLang="ru-RU" sz="1200" b="1" i="1" smtClean="0">
                <a:latin typeface="Arial" charset="0"/>
              </a:rPr>
              <a:t>мероприятиями</a:t>
            </a:r>
            <a:r>
              <a:rPr lang="ru-RU" altLang="ru-RU" sz="1200" b="1" i="1">
                <a:latin typeface="Arial" charset="0"/>
              </a:rPr>
              <a:t>, служебными командировками и другими официальными мероприятиями -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ru-RU" altLang="ru-RU" sz="1200" b="1" i="1">
              <a:solidFill>
                <a:srgbClr val="000000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200">
                <a:latin typeface="Arial" charset="0"/>
              </a:rPr>
              <a:t>подарок, полученный должностным лицом от физических (юридических) лиц, которые осуществляют дарение исходя из должностного положения одаряемого или исполнения им служебных (должностных) обязанностей, за исключением канцелярских принадлежностей, которые в рамках протокольных мероприятий, служебных командировок и других официальных мероприятий предоставлены каждому участнику указанных мероприятий в целях исполнения им своих служебных (должностных) обязанностей, цветов и ценных подарков, которые вручены в качестве поощрения (награды);</a:t>
            </a:r>
          </a:p>
        </p:txBody>
      </p:sp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4523579" y="1484784"/>
            <a:ext cx="3924498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200" b="1" i="1">
                <a:latin typeface="Arial" charset="0"/>
              </a:rPr>
              <a:t>Должностным положением или в связи с исполнением служебных (должностных) обязанностей -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ru-RU" altLang="ru-RU" sz="1200" b="1"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200">
                <a:latin typeface="Arial" charset="0"/>
              </a:rPr>
              <a:t>получение должностным лицом лично или через посредника от физических (юридических) лиц подарка в рамках осуществления деятельности, предусмотренной должностным регламентом (должностной инструкцией), а также в связи с исполнением служебных (должностных) обязанностей в случаях, установленных федеральными законами и иными нормативными актами, определяющими особенности правового положения и специфику профессиональной служебной и трудовой деятельности указанных лиц) </a:t>
            </a:r>
            <a:endParaRPr lang="ru-RU" altLang="ru-RU" sz="1200">
              <a:solidFill>
                <a:srgbClr val="CC0000"/>
              </a:solidFill>
              <a:latin typeface="Arial" charset="0"/>
            </a:endParaRPr>
          </a:p>
        </p:txBody>
      </p:sp>
      <p:sp>
        <p:nvSpPr>
          <p:cNvPr id="3077" name="TextBox 12"/>
          <p:cNvSpPr txBox="1">
            <a:spLocks noChangeArrowheads="1"/>
          </p:cNvSpPr>
          <p:nvPr/>
        </p:nvSpPr>
        <p:spPr bwMode="auto">
          <a:xfrm>
            <a:off x="611560" y="4901104"/>
            <a:ext cx="38163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rgbClr val="CC0000"/>
                </a:solidFill>
                <a:latin typeface="Arial" charset="0"/>
              </a:rPr>
              <a:t>Подарок, полученный в связи с официальными мероприятиями, стоимость которого неизвестна или более </a:t>
            </a:r>
            <a:r>
              <a:rPr lang="ru-RU" altLang="ru-RU" sz="1400" b="1" i="1" u="sng">
                <a:solidFill>
                  <a:srgbClr val="CC0000"/>
                </a:solidFill>
                <a:latin typeface="Arial" charset="0"/>
              </a:rPr>
              <a:t>3000 рублей</a:t>
            </a:r>
            <a:r>
              <a:rPr lang="ru-RU" altLang="ru-RU" sz="1400" b="1">
                <a:solidFill>
                  <a:srgbClr val="CC0000"/>
                </a:solidFill>
                <a:latin typeface="Arial" charset="0"/>
              </a:rPr>
              <a:t>, сдается в орган и становится государственной собственностью; подарок дешевле 3000 рублей остается у должностного </a:t>
            </a:r>
            <a:r>
              <a:rPr lang="ru-RU" altLang="ru-RU" sz="1400" b="1" smtClean="0">
                <a:solidFill>
                  <a:srgbClr val="CC0000"/>
                </a:solidFill>
                <a:latin typeface="Arial" charset="0"/>
              </a:rPr>
              <a:t>лица</a:t>
            </a:r>
            <a:endParaRPr lang="ru-RU" altLang="ru-RU" sz="1400" b="1">
              <a:solidFill>
                <a:srgbClr val="CC0000"/>
              </a:solidFill>
              <a:latin typeface="Arial" charset="0"/>
            </a:endParaRPr>
          </a:p>
        </p:txBody>
      </p:sp>
      <p:pic>
        <p:nvPicPr>
          <p:cNvPr id="3078" name="Picture 8" descr="C:\Documents and Settings\ag_105\Local Settings\Temporary Internet Files\Content.IE5\Y6UR9M3R\MP90040220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92275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TextBox 12"/>
          <p:cNvSpPr txBox="1">
            <a:spLocks noChangeArrowheads="1"/>
          </p:cNvSpPr>
          <p:nvPr/>
        </p:nvSpPr>
        <p:spPr bwMode="auto">
          <a:xfrm>
            <a:off x="4696397" y="4901104"/>
            <a:ext cx="3751679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rgbClr val="CC0000"/>
                </a:solidFill>
                <a:latin typeface="Arial" charset="0"/>
              </a:rPr>
              <a:t>Должностные лица не вправе получать не предусмотренные законодательством РФ подарки от физических (юридических) лиц в связи с их должностным положением или исполнением ими служебных (должностных) обязанностей</a:t>
            </a:r>
          </a:p>
        </p:txBody>
      </p:sp>
      <p:sp>
        <p:nvSpPr>
          <p:cNvPr id="5" name="Стрелка вправо 4"/>
          <p:cNvSpPr/>
          <p:nvPr/>
        </p:nvSpPr>
        <p:spPr>
          <a:xfrm rot="8216520">
            <a:off x="2818149" y="1068960"/>
            <a:ext cx="642169" cy="398185"/>
          </a:xfrm>
          <a:prstGeom prst="rightArrow">
            <a:avLst/>
          </a:prstGeom>
          <a:gradFill>
            <a:gsLst>
              <a:gs pos="0">
                <a:srgbClr val="C0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</a:gradFill>
          <a:ln>
            <a:gradFill>
              <a:gsLst>
                <a:gs pos="0">
                  <a:srgbClr val="C00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2668867">
            <a:off x="5237303" y="1089983"/>
            <a:ext cx="642169" cy="398185"/>
          </a:xfrm>
          <a:prstGeom prst="rightArrow">
            <a:avLst/>
          </a:prstGeom>
          <a:gradFill>
            <a:gsLst>
              <a:gs pos="0">
                <a:srgbClr val="C0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</a:gradFill>
          <a:ln>
            <a:gradFill>
              <a:gsLst>
                <a:gs pos="0">
                  <a:srgbClr val="C00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5"/>
          <p:cNvSpPr>
            <a:spLocks noGrp="1"/>
          </p:cNvSpPr>
          <p:nvPr>
            <p:ph type="title"/>
          </p:nvPr>
        </p:nvSpPr>
        <p:spPr>
          <a:xfrm>
            <a:off x="2123728" y="692696"/>
            <a:ext cx="5400600" cy="360362"/>
          </a:xfrm>
        </p:spPr>
        <p:txBody>
          <a:bodyPr>
            <a:noAutofit/>
          </a:bodyPr>
          <a:lstStyle/>
          <a:p>
            <a:r>
              <a:rPr lang="ru-RU" altLang="ru-RU" sz="2000" b="1">
                <a:solidFill>
                  <a:srgbClr val="9A2708"/>
                </a:solidFill>
                <a:latin typeface="Arial" charset="0"/>
                <a:ea typeface="+mn-ea"/>
                <a:cs typeface="Arial" charset="0"/>
              </a:rPr>
              <a:t>Схема действий при получении подарка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768049212"/>
              </p:ext>
            </p:extLst>
          </p:nvPr>
        </p:nvGraphicFramePr>
        <p:xfrm>
          <a:off x="755576" y="1412776"/>
          <a:ext cx="5184576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69795"/>
              </p:ext>
            </p:extLst>
          </p:nvPr>
        </p:nvGraphicFramePr>
        <p:xfrm>
          <a:off x="5940152" y="1013027"/>
          <a:ext cx="2736304" cy="5476529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2736304"/>
              </a:tblGrid>
              <a:tr h="29855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Описание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143306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Обязанность уведомить в течении 3 раб. дней  со дня получения подарка обо всех случаях получения подарка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УВЕДОМЛЕНИЕ в 2-х экземплярах с прилагаемыми (при наличии) документами, подтверждающими стоимость подарка, направляется в  отдел (должностному лицу), ответственному за профилактику коррупционных </a:t>
                      </a: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правонарушений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</a:tr>
              <a:tr h="117499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В отделе </a:t>
                      </a:r>
                      <a:r>
                        <a:rPr kumimoji="0" lang="ru-RU" alt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</a:rPr>
                        <a:t>(должностным лицом), ответственном за профилактику коррупционных правонарушений на государственной службе,</a:t>
                      </a: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  на 1 экз. делается </a:t>
                      </a: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отметка о регистрации (в журнале регистрируется), уведомление возвращается </a:t>
                      </a: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одаряемому</a:t>
                      </a:r>
                      <a:endParaRPr kumimoji="0" lang="en-US" altLang="ru-RU" sz="1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</a:tr>
              <a:tr h="253369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Второй экземпляр уведомления </a:t>
                      </a:r>
                      <a:r>
                        <a:rPr kumimoji="0" lang="ru-RU" alt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</a:rPr>
                        <a:t>отдел (должностное лицо), ответственный за профилактику коррупционных </a:t>
                      </a:r>
                      <a:r>
                        <a:rPr kumimoji="0" lang="ru-RU" alt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</a:rPr>
                        <a:t>правонарушений, </a:t>
                      </a: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направляет в комиссию по поступлению и выбытию активов  государственного органа (далее-комиссия</a:t>
                      </a: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В </a:t>
                      </a:r>
                      <a:r>
                        <a:rPr lang="ru-RU" sz="10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целях принятия к бухгалтерскому учету подарка в порядке, установленном законодательством </a:t>
                      </a:r>
                      <a:r>
                        <a:rPr lang="ru-RU" sz="10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РФ, определение его </a:t>
                      </a:r>
                      <a:r>
                        <a:rPr lang="ru-RU" sz="10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стоимости проводится на основе рыночной цены, действующей на дату принятия к учету подарка, или цены на аналогичную материальную ценность</a:t>
                      </a:r>
                      <a:br>
                        <a:rPr lang="ru-RU" sz="10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</a:br>
                      <a:r>
                        <a:rPr lang="ru-RU" sz="10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в сопоставимых условиях с привлечением при необходимости комиссии</a:t>
                      </a:r>
                      <a:br>
                        <a:rPr lang="ru-RU" sz="10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</a:br>
                      <a:r>
                        <a:rPr lang="ru-RU" sz="10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или коллегиального органа.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5"/>
          <p:cNvSpPr>
            <a:spLocks noGrp="1"/>
          </p:cNvSpPr>
          <p:nvPr>
            <p:ph type="title"/>
          </p:nvPr>
        </p:nvSpPr>
        <p:spPr>
          <a:xfrm>
            <a:off x="2123728" y="692696"/>
            <a:ext cx="5400600" cy="360362"/>
          </a:xfrm>
        </p:spPr>
        <p:txBody>
          <a:bodyPr>
            <a:noAutofit/>
          </a:bodyPr>
          <a:lstStyle/>
          <a:p>
            <a:r>
              <a:rPr lang="ru-RU" altLang="ru-RU" sz="2000" b="1">
                <a:solidFill>
                  <a:srgbClr val="9A2708"/>
                </a:solidFill>
                <a:latin typeface="Arial" charset="0"/>
                <a:ea typeface="+mn-ea"/>
                <a:cs typeface="Arial" charset="0"/>
              </a:rPr>
              <a:t>Схема действий при получении подарка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605951257"/>
              </p:ext>
            </p:extLst>
          </p:nvPr>
        </p:nvGraphicFramePr>
        <p:xfrm>
          <a:off x="395536" y="1268760"/>
          <a:ext cx="5184576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979801"/>
              </p:ext>
            </p:extLst>
          </p:nvPr>
        </p:nvGraphicFramePr>
        <p:xfrm>
          <a:off x="5580112" y="1052736"/>
          <a:ext cx="3096344" cy="5205794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3096344"/>
              </a:tblGrid>
              <a:tr h="21602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Описание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1495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Подарок, стоимость которого подтверждена документами и выше 3 000 руб., либо неизвестна одаряемому, сдается по акту  материально-ответственному лицу или в отдел материально-технического обеспечения  по акту не позднее 5 раб. дней со дня регистрации в журнале  </a:t>
                      </a:r>
                      <a:r>
                        <a:rPr kumimoji="0" lang="ru-RU" alt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</a:rPr>
                        <a:t>отдела, ответственного за профилактику коррупционных правонарушений на государственной службе</a:t>
                      </a: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Подарок, стоимость которого менее 3 000 руб., остается у служащего.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</a:tr>
              <a:tr h="129614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Для выкупа служащий подает заявление на имя представителя нанимателя не позднее 2 мес. со дня сдачи подарка в материально-ответственному лицу или в ОМТО.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Материально-ответственное лицо или ОМТО организует оценку стоимости подарка для реализации (выкупа) и уведомляет письменно заявителя о результатах оценки.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Заявитель в течение месяца выкупает подарок или </a:t>
                      </a:r>
                      <a:r>
                        <a:rPr kumimoji="0" lang="ru-RU" altLang="ru-RU" sz="9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отказывается от выкупа.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При </a:t>
                      </a:r>
                      <a:r>
                        <a:rPr kumimoji="0" lang="ru-RU" altLang="ru-RU" sz="9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отсутствии заявления о выкупе, е</a:t>
                      </a:r>
                      <a:r>
                        <a:rPr kumimoji="0" lang="ru-RU" altLang="ru-RU" sz="9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сли комиссией принято решение о нецелесообразности использования подарка, руководитель  государственного органа  принимает  решение о реализации подарка и проведении оценки его  стоимости для реализации (выкупа). </a:t>
                      </a:r>
                      <a:endParaRPr kumimoji="0" lang="ru-RU" altLang="ru-RU" sz="9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Если </a:t>
                      </a:r>
                      <a:r>
                        <a:rPr kumimoji="0" lang="ru-RU" altLang="ru-RU" sz="9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подарок не выкуплен или не реализован, руководитель  государственного органа  принимает решение  о его повторной реализации, или о безвозмездной передаче на баланс благотворительной организации, или о его уничтожении.</a:t>
                      </a:r>
                      <a:endParaRPr kumimoji="0" lang="ru-RU" altLang="ru-RU" sz="9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4856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2952328" cy="504056"/>
          </a:xfrm>
        </p:spPr>
        <p:txBody>
          <a:bodyPr>
            <a:normAutofit/>
          </a:bodyPr>
          <a:lstStyle/>
          <a:p>
            <a:r>
              <a:rPr lang="ru-RU" altLang="ru-RU" sz="2000" b="1">
                <a:solidFill>
                  <a:srgbClr val="9A2708"/>
                </a:solidFill>
                <a:latin typeface="Arial" charset="0"/>
                <a:ea typeface="+mn-ea"/>
                <a:cs typeface="Arial" charset="0"/>
              </a:rPr>
              <a:t>Форма</a:t>
            </a:r>
            <a:r>
              <a:rPr lang="ru-RU" altLang="ru-RU" sz="2000" smtClean="0">
                <a:solidFill>
                  <a:srgbClr val="FF9933"/>
                </a:solidFill>
              </a:rPr>
              <a:t> </a:t>
            </a:r>
            <a:r>
              <a:rPr lang="ru-RU" altLang="ru-RU" sz="2000" b="1">
                <a:solidFill>
                  <a:srgbClr val="9A2708"/>
                </a:solidFill>
                <a:latin typeface="Arial" charset="0"/>
                <a:ea typeface="+mn-ea"/>
                <a:cs typeface="Arial" charset="0"/>
              </a:rPr>
              <a:t>уведомления</a:t>
            </a:r>
          </a:p>
        </p:txBody>
      </p:sp>
      <p:pic>
        <p:nvPicPr>
          <p:cNvPr id="5123" name="Picture 4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804"/>
          <a:stretch/>
        </p:blipFill>
        <p:spPr>
          <a:xfrm>
            <a:off x="2483768" y="1196752"/>
            <a:ext cx="4151746" cy="51845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2026568" cy="417512"/>
          </a:xfrm>
        </p:spPr>
        <p:txBody>
          <a:bodyPr>
            <a:normAutofit/>
          </a:bodyPr>
          <a:lstStyle/>
          <a:p>
            <a:pPr algn="l"/>
            <a:r>
              <a:rPr lang="ru-RU" altLang="ru-RU" sz="2000" b="1">
                <a:solidFill>
                  <a:srgbClr val="9A2708"/>
                </a:solidFill>
                <a:latin typeface="Arial" charset="0"/>
                <a:ea typeface="+mn-ea"/>
                <a:cs typeface="Arial" charset="0"/>
              </a:rPr>
              <a:t>Форма акта</a:t>
            </a:r>
          </a:p>
        </p:txBody>
      </p:sp>
      <p:pic>
        <p:nvPicPr>
          <p:cNvPr id="614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67744" y="908720"/>
            <a:ext cx="4963103" cy="51845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5" descr="C:\Documents and Settings\ag_105\Local Settings\Temporary Internet Files\Content.IE5\Y6UR9M3R\MP90014898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42" y="23968"/>
            <a:ext cx="1970577" cy="32828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1547664" y="801208"/>
            <a:ext cx="7128792" cy="1224136"/>
          </a:xfrm>
        </p:spPr>
        <p:txBody>
          <a:bodyPr>
            <a:noAutofit/>
          </a:bodyPr>
          <a:lstStyle/>
          <a:p>
            <a:pPr algn="ctr"/>
            <a:r>
              <a:rPr lang="ru-RU" altLang="ru-RU" sz="2000" b="1">
                <a:solidFill>
                  <a:srgbClr val="9A2708"/>
                </a:solidFill>
                <a:latin typeface="Arial" charset="0"/>
                <a:ea typeface="+mn-ea"/>
                <a:cs typeface="Arial" charset="0"/>
              </a:rPr>
              <a:t>Действия при предложении подарка в связи с исполнением  должностных обязанностей, при обращении каких-либо лиц в целях склонения к совершению коррупционных правонарушения</a:t>
            </a: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2331568" y="2280445"/>
            <a:ext cx="532859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Arial" charset="0"/>
              </a:rPr>
              <a:t>Государственный служащий </a:t>
            </a:r>
            <a:r>
              <a:rPr lang="ru-RU" altLang="ru-RU" sz="1800">
                <a:solidFill>
                  <a:srgbClr val="FF0000"/>
                </a:solidFill>
                <a:latin typeface="Arial" charset="0"/>
              </a:rPr>
              <a:t>обязан</a:t>
            </a:r>
            <a:r>
              <a:rPr lang="ru-RU" altLang="ru-RU" sz="1800">
                <a:latin typeface="Arial" charset="0"/>
              </a:rPr>
              <a:t> уведомить:</a:t>
            </a:r>
          </a:p>
        </p:txBody>
      </p:sp>
      <p:sp>
        <p:nvSpPr>
          <p:cNvPr id="6" name="Стрелка вправо 5"/>
          <p:cNvSpPr/>
          <p:nvPr/>
        </p:nvSpPr>
        <p:spPr>
          <a:xfrm rot="8216520">
            <a:off x="3186593" y="2714290"/>
            <a:ext cx="530890" cy="262988"/>
          </a:xfrm>
          <a:prstGeom prst="rightArrow">
            <a:avLst/>
          </a:prstGeom>
          <a:gradFill>
            <a:gsLst>
              <a:gs pos="0">
                <a:srgbClr val="C0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</a:gradFill>
          <a:ln>
            <a:gradFill>
              <a:gsLst>
                <a:gs pos="0">
                  <a:srgbClr val="C00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2570362">
            <a:off x="5598716" y="2689692"/>
            <a:ext cx="530890" cy="262988"/>
          </a:xfrm>
          <a:prstGeom prst="rightArrow">
            <a:avLst/>
          </a:prstGeom>
          <a:gradFill>
            <a:gsLst>
              <a:gs pos="0">
                <a:srgbClr val="C0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</a:gradFill>
          <a:ln>
            <a:gradFill>
              <a:gsLst>
                <a:gs pos="0">
                  <a:srgbClr val="C00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1403499" y="3123092"/>
            <a:ext cx="33843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CC0000"/>
                </a:solidFill>
                <a:latin typeface="Arial" charset="0"/>
              </a:rPr>
              <a:t>Представителя нанимателя (работодателя)</a:t>
            </a: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4995864" y="3128205"/>
            <a:ext cx="3600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CC0000"/>
                </a:solidFill>
                <a:latin typeface="Arial" charset="0"/>
              </a:rPr>
              <a:t>Органы прокуратуры, другие государственные органы</a:t>
            </a:r>
          </a:p>
        </p:txBody>
      </p:sp>
      <p:sp>
        <p:nvSpPr>
          <p:cNvPr id="12" name="TextBox 2"/>
          <p:cNvSpPr txBox="1">
            <a:spLocks noChangeArrowheads="1"/>
          </p:cNvSpPr>
          <p:nvPr/>
        </p:nvSpPr>
        <p:spPr bwMode="auto">
          <a:xfrm>
            <a:off x="1066429" y="4293096"/>
            <a:ext cx="7466011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FF0000"/>
                </a:solidFill>
                <a:latin typeface="Arial" charset="0"/>
              </a:rPr>
              <a:t>Невыполнение данной обязанности является правонарушением, влекущим увольнение с государственной службы либо привлечение к иным видам ответственности в соответствии с законодательством </a:t>
            </a:r>
            <a:r>
              <a:rPr lang="ru-RU" altLang="ru-RU" sz="1800" b="1" smtClean="0">
                <a:solidFill>
                  <a:srgbClr val="FF0000"/>
                </a:solidFill>
                <a:latin typeface="Arial" charset="0"/>
              </a:rPr>
              <a:t>РФ</a:t>
            </a:r>
            <a:endParaRPr lang="ru-RU" altLang="ru-RU" sz="1800" b="1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1145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2158</TotalTime>
  <Words>883</Words>
  <Application>Microsoft Office PowerPoint</Application>
  <PresentationFormat>Экран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Остин</vt:lpstr>
      <vt:lpstr>Презентация PowerPoint</vt:lpstr>
      <vt:lpstr>Презентация PowerPoint</vt:lpstr>
      <vt:lpstr>Схема действий при получении подарка</vt:lpstr>
      <vt:lpstr>Схема действий при получении подарка</vt:lpstr>
      <vt:lpstr>Форма уведомления</vt:lpstr>
      <vt:lpstr>Форма акта</vt:lpstr>
      <vt:lpstr>Действия при предложении подарка в связи с исполнением  должностных обязанностей, при обращении каких-либо лиц в целях склонения к совершению коррупционных правонарушения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губернатора Пермского края</dc:title>
  <dc:creator>home</dc:creator>
  <cp:lastModifiedBy>Антипова Анна Валерьевна</cp:lastModifiedBy>
  <cp:revision>238</cp:revision>
  <cp:lastPrinted>2012-10-22T11:37:02Z</cp:lastPrinted>
  <dcterms:created xsi:type="dcterms:W3CDTF">2009-07-08T17:52:27Z</dcterms:created>
  <dcterms:modified xsi:type="dcterms:W3CDTF">2014-06-30T12:46:56Z</dcterms:modified>
</cp:coreProperties>
</file>